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customXml/itemProps265.xml" ContentType="application/vnd.openxmlformats-officedocument.customXmlProperties+xml"/>
  <Override PartName="/customXml/itemProps266.xml" ContentType="application/vnd.openxmlformats-officedocument.customXmlProperties+xml"/>
  <Override PartName="/customXml/itemProps267.xml" ContentType="application/vnd.openxmlformats-officedocument.customXmlProperties+xml"/>
  <Override PartName="/customXml/itemProps268.xml" ContentType="application/vnd.openxmlformats-officedocument.customXmlProperties+xml"/>
  <Override PartName="/customXml/itemProps269.xml" ContentType="application/vnd.openxmlformats-officedocument.customXmlProperties+xml"/>
  <Override PartName="/customXml/itemProps270.xml" ContentType="application/vnd.openxmlformats-officedocument.customXmlProperties+xml"/>
  <Override PartName="/customXml/itemProps271.xml" ContentType="application/vnd.openxmlformats-officedocument.customXmlProperties+xml"/>
  <Override PartName="/customXml/itemProps272.xml" ContentType="application/vnd.openxmlformats-officedocument.customXmlProperties+xml"/>
  <Override PartName="/customXml/itemProps273.xml" ContentType="application/vnd.openxmlformats-officedocument.customXmlProperties+xml"/>
  <Override PartName="/customXml/itemProps274.xml" ContentType="application/vnd.openxmlformats-officedocument.customXmlProperties+xml"/>
  <Override PartName="/customXml/itemProps275.xml" ContentType="application/vnd.openxmlformats-officedocument.customXmlProperties+xml"/>
  <Override PartName="/customXml/itemProps276.xml" ContentType="application/vnd.openxmlformats-officedocument.customXmlProperties+xml"/>
  <Override PartName="/customXml/itemProps277.xml" ContentType="application/vnd.openxmlformats-officedocument.customXmlProperties+xml"/>
  <Override PartName="/customXml/itemProps278.xml" ContentType="application/vnd.openxmlformats-officedocument.customXmlProperties+xml"/>
  <Override PartName="/customXml/itemProps279.xml" ContentType="application/vnd.openxmlformats-officedocument.customXmlProperties+xml"/>
  <Override PartName="/customXml/itemProps280.xml" ContentType="application/vnd.openxmlformats-officedocument.customXmlProperties+xml"/>
  <Override PartName="/customXml/itemProps281.xml" ContentType="application/vnd.openxmlformats-officedocument.customXmlProperties+xml"/>
  <Override PartName="/customXml/itemProps282.xml" ContentType="application/vnd.openxmlformats-officedocument.customXmlProperties+xml"/>
  <Override PartName="/customXml/itemProps283.xml" ContentType="application/vnd.openxmlformats-officedocument.customXmlProperties+xml"/>
  <Override PartName="/customXml/itemProps284.xml" ContentType="application/vnd.openxmlformats-officedocument.customXmlProperties+xml"/>
  <Override PartName="/customXml/itemProps285.xml" ContentType="application/vnd.openxmlformats-officedocument.customXmlProperties+xml"/>
  <Override PartName="/customXml/itemProps286.xml" ContentType="application/vnd.openxmlformats-officedocument.customXmlProperties+xml"/>
  <Override PartName="/customXml/itemProps287.xml" ContentType="application/vnd.openxmlformats-officedocument.customXmlProperties+xml"/>
  <Override PartName="/customXml/itemProps288.xml" ContentType="application/vnd.openxmlformats-officedocument.customXmlProperties+xml"/>
  <Override PartName="/customXml/itemProps289.xml" ContentType="application/vnd.openxmlformats-officedocument.customXmlProperties+xml"/>
  <Override PartName="/customXml/itemProps290.xml" ContentType="application/vnd.openxmlformats-officedocument.customXmlProperties+xml"/>
  <Override PartName="/customXml/itemProps291.xml" ContentType="application/vnd.openxmlformats-officedocument.customXmlProperties+xml"/>
  <Override PartName="/customXml/itemProps292.xml" ContentType="application/vnd.openxmlformats-officedocument.customXmlProperties+xml"/>
  <Override PartName="/customXml/itemProps293.xml" ContentType="application/vnd.openxmlformats-officedocument.customXmlProperties+xml"/>
  <Override PartName="/customXml/itemProps294.xml" ContentType="application/vnd.openxmlformats-officedocument.customXmlProperties+xml"/>
  <Override PartName="/customXml/itemProps295.xml" ContentType="application/vnd.openxmlformats-officedocument.customXmlProperties+xml"/>
  <Override PartName="/customXml/itemProps296.xml" ContentType="application/vnd.openxmlformats-officedocument.customXmlProperties+xml"/>
  <Override PartName="/customXml/itemProps297.xml" ContentType="application/vnd.openxmlformats-officedocument.customXmlProperties+xml"/>
  <Override PartName="/customXml/itemProps298.xml" ContentType="application/vnd.openxmlformats-officedocument.customXmlProperties+xml"/>
  <Override PartName="/customXml/itemProps299.xml" ContentType="application/vnd.openxmlformats-officedocument.customXmlProperties+xml"/>
  <Override PartName="/customXml/itemProps300.xml" ContentType="application/vnd.openxmlformats-officedocument.customXmlProperties+xml"/>
  <Override PartName="/customXml/itemProps301.xml" ContentType="application/vnd.openxmlformats-officedocument.customXmlProperties+xml"/>
  <Override PartName="/customXml/itemProps302.xml" ContentType="application/vnd.openxmlformats-officedocument.customXmlProperties+xml"/>
  <Override PartName="/customXml/itemProps303.xml" ContentType="application/vnd.openxmlformats-officedocument.customXmlProperties+xml"/>
  <Override PartName="/customXml/itemProps304.xml" ContentType="application/vnd.openxmlformats-officedocument.customXmlProperties+xml"/>
  <Override PartName="/customXml/itemProps305.xml" ContentType="application/vnd.openxmlformats-officedocument.customXmlProperties+xml"/>
  <Override PartName="/customXml/itemProps306.xml" ContentType="application/vnd.openxmlformats-officedocument.customXmlProperties+xml"/>
  <Override PartName="/customXml/itemProps307.xml" ContentType="application/vnd.openxmlformats-officedocument.customXmlProperties+xml"/>
  <Override PartName="/customXml/itemProps308.xml" ContentType="application/vnd.openxmlformats-officedocument.customXmlProperties+xml"/>
  <Override PartName="/customXml/itemProps309.xml" ContentType="application/vnd.openxmlformats-officedocument.customXmlProperties+xml"/>
  <Override PartName="/customXml/itemProps310.xml" ContentType="application/vnd.openxmlformats-officedocument.customXmlProperties+xml"/>
  <Override PartName="/customXml/itemProps311.xml" ContentType="application/vnd.openxmlformats-officedocument.customXmlProperties+xml"/>
  <Override PartName="/customXml/itemProps312.xml" ContentType="application/vnd.openxmlformats-officedocument.customXmlProperties+xml"/>
  <Override PartName="/customXml/itemProps313.xml" ContentType="application/vnd.openxmlformats-officedocument.customXmlProperties+xml"/>
  <Override PartName="/customXml/itemProps314.xml" ContentType="application/vnd.openxmlformats-officedocument.customXmlProperties+xml"/>
  <Override PartName="/customXml/itemProps315.xml" ContentType="application/vnd.openxmlformats-officedocument.customXmlProperties+xml"/>
  <Override PartName="/customXml/itemProps316.xml" ContentType="application/vnd.openxmlformats-officedocument.customXmlProperties+xml"/>
  <Override PartName="/customXml/itemProps317.xml" ContentType="application/vnd.openxmlformats-officedocument.customXmlProperties+xml"/>
  <Override PartName="/customXml/itemProps318.xml" ContentType="application/vnd.openxmlformats-officedocument.customXmlProperties+xml"/>
  <Override PartName="/customXml/itemProps319.xml" ContentType="application/vnd.openxmlformats-officedocument.customXmlProperties+xml"/>
  <Override PartName="/customXml/itemProps320.xml" ContentType="application/vnd.openxmlformats-officedocument.customXmlProperties+xml"/>
  <Override PartName="/customXml/itemProps321.xml" ContentType="application/vnd.openxmlformats-officedocument.customXmlProperties+xml"/>
  <Override PartName="/customXml/itemProps322.xml" ContentType="application/vnd.openxmlformats-officedocument.customXmlProperties+xml"/>
  <Override PartName="/customXml/itemProps323.xml" ContentType="application/vnd.openxmlformats-officedocument.customXmlProperties+xml"/>
  <Override PartName="/customXml/itemProps324.xml" ContentType="application/vnd.openxmlformats-officedocument.customXmlProperties+xml"/>
  <Override PartName="/customXml/itemProps325.xml" ContentType="application/vnd.openxmlformats-officedocument.customXmlProperties+xml"/>
  <Override PartName="/customXml/itemProps326.xml" ContentType="application/vnd.openxmlformats-officedocument.customXmlProperties+xml"/>
  <Override PartName="/customXml/itemProps327.xml" ContentType="application/vnd.openxmlformats-officedocument.customXmlProperties+xml"/>
  <Override PartName="/customXml/itemProps328.xml" ContentType="application/vnd.openxmlformats-officedocument.customXmlProperties+xml"/>
  <Override PartName="/customXml/itemProps329.xml" ContentType="application/vnd.openxmlformats-officedocument.customXmlProperties+xml"/>
  <Override PartName="/customXml/itemProps330.xml" ContentType="application/vnd.openxmlformats-officedocument.customXmlProperties+xml"/>
  <Override PartName="/customXml/itemProps331.xml" ContentType="application/vnd.openxmlformats-officedocument.customXmlProperties+xml"/>
  <Override PartName="/customXml/itemProps332.xml" ContentType="application/vnd.openxmlformats-officedocument.customXmlProperties+xml"/>
  <Override PartName="/customXml/itemProps333.xml" ContentType="application/vnd.openxmlformats-officedocument.customXmlProperties+xml"/>
  <Override PartName="/customXml/itemProps334.xml" ContentType="application/vnd.openxmlformats-officedocument.customXmlProperties+xml"/>
  <Override PartName="/customXml/itemProps335.xml" ContentType="application/vnd.openxmlformats-officedocument.customXmlProperties+xml"/>
  <Override PartName="/customXml/itemProps336.xml" ContentType="application/vnd.openxmlformats-officedocument.customXmlProperties+xml"/>
  <Override PartName="/customXml/itemProps337.xml" ContentType="application/vnd.openxmlformats-officedocument.customXmlProperties+xml"/>
  <Override PartName="/customXml/itemProps338.xml" ContentType="application/vnd.openxmlformats-officedocument.customXmlProperties+xml"/>
  <Override PartName="/customXml/itemProps339.xml" ContentType="application/vnd.openxmlformats-officedocument.customXmlProperties+xml"/>
  <Override PartName="/customXml/itemProps340.xml" ContentType="application/vnd.openxmlformats-officedocument.customXmlProperties+xml"/>
  <Override PartName="/customXml/itemProps341.xml" ContentType="application/vnd.openxmlformats-officedocument.customXmlProperties+xml"/>
  <Override PartName="/customXml/itemProps342.xml" ContentType="application/vnd.openxmlformats-officedocument.customXmlProperties+xml"/>
  <Override PartName="/customXml/itemProps343.xml" ContentType="application/vnd.openxmlformats-officedocument.customXmlProperties+xml"/>
  <Override PartName="/customXml/itemProps344.xml" ContentType="application/vnd.openxmlformats-officedocument.customXmlProperties+xml"/>
  <Override PartName="/customXml/itemProps345.xml" ContentType="application/vnd.openxmlformats-officedocument.customXmlProperties+xml"/>
  <Override PartName="/customXml/itemProps346.xml" ContentType="application/vnd.openxmlformats-officedocument.customXmlProperties+xml"/>
  <Override PartName="/customXml/itemProps347.xml" ContentType="application/vnd.openxmlformats-officedocument.customXmlProperties+xml"/>
  <Override PartName="/customXml/itemProps348.xml" ContentType="application/vnd.openxmlformats-officedocument.customXmlProperties+xml"/>
  <Override PartName="/customXml/itemProps349.xml" ContentType="application/vnd.openxmlformats-officedocument.customXmlProperties+xml"/>
  <Override PartName="/customXml/itemProps350.xml" ContentType="application/vnd.openxmlformats-officedocument.customXmlProperties+xml"/>
  <Override PartName="/customXml/itemProps351.xml" ContentType="application/vnd.openxmlformats-officedocument.customXmlProperties+xml"/>
  <Override PartName="/customXml/itemProps352.xml" ContentType="application/vnd.openxmlformats-officedocument.customXmlProperties+xml"/>
  <Override PartName="/customXml/itemProps353.xml" ContentType="application/vnd.openxmlformats-officedocument.customXmlProperties+xml"/>
  <Override PartName="/customXml/itemProps354.xml" ContentType="application/vnd.openxmlformats-officedocument.customXmlProperties+xml"/>
  <Override PartName="/customXml/itemProps355.xml" ContentType="application/vnd.openxmlformats-officedocument.customXmlProperties+xml"/>
  <Override PartName="/customXml/itemProps356.xml" ContentType="application/vnd.openxmlformats-officedocument.customXmlProperties+xml"/>
  <Override PartName="/customXml/itemProps357.xml" ContentType="application/vnd.openxmlformats-officedocument.customXmlProperties+xml"/>
  <Override PartName="/customXml/itemProps358.xml" ContentType="application/vnd.openxmlformats-officedocument.customXmlProperties+xml"/>
  <Override PartName="/customXml/itemProps359.xml" ContentType="application/vnd.openxmlformats-officedocument.customXmlProperties+xml"/>
  <Override PartName="/customXml/itemProps360.xml" ContentType="application/vnd.openxmlformats-officedocument.customXmlProperties+xml"/>
  <Override PartName="/customXml/itemProps361.xml" ContentType="application/vnd.openxmlformats-officedocument.customXmlProperties+xml"/>
  <Override PartName="/customXml/itemProps362.xml" ContentType="application/vnd.openxmlformats-officedocument.customXmlProperties+xml"/>
  <Override PartName="/customXml/itemProps363.xml" ContentType="application/vnd.openxmlformats-officedocument.customXmlProperties+xml"/>
  <Override PartName="/customXml/itemProps364.xml" ContentType="application/vnd.openxmlformats-officedocument.customXmlProperties+xml"/>
  <Override PartName="/customXml/itemProps365.xml" ContentType="application/vnd.openxmlformats-officedocument.customXmlProperties+xml"/>
  <Override PartName="/customXml/itemProps366.xml" ContentType="application/vnd.openxmlformats-officedocument.customXmlProperties+xml"/>
  <Override PartName="/customXml/itemProps367.xml" ContentType="application/vnd.openxmlformats-officedocument.customXmlProperties+xml"/>
  <Override PartName="/customXml/itemProps368.xml" ContentType="application/vnd.openxmlformats-officedocument.customXmlProperties+xml"/>
  <Override PartName="/customXml/itemProps369.xml" ContentType="application/vnd.openxmlformats-officedocument.customXmlProperties+xml"/>
  <Override PartName="/customXml/itemProps370.xml" ContentType="application/vnd.openxmlformats-officedocument.customXmlProperties+xml"/>
  <Override PartName="/customXml/itemProps371.xml" ContentType="application/vnd.openxmlformats-officedocument.customXmlProperties+xml"/>
  <Override PartName="/customXml/itemProps372.xml" ContentType="application/vnd.openxmlformats-officedocument.customXmlProperties+xml"/>
  <Override PartName="/customXml/itemProps373.xml" ContentType="application/vnd.openxmlformats-officedocument.customXmlProperties+xml"/>
  <Override PartName="/customXml/itemProps374.xml" ContentType="application/vnd.openxmlformats-officedocument.customXmlProperties+xml"/>
  <Override PartName="/customXml/itemProps375.xml" ContentType="application/vnd.openxmlformats-officedocument.customXmlProperties+xml"/>
  <Override PartName="/customXml/itemProps376.xml" ContentType="application/vnd.openxmlformats-officedocument.customXmlProperties+xml"/>
  <Override PartName="/customXml/itemProps377.xml" ContentType="application/vnd.openxmlformats-officedocument.customXmlProperties+xml"/>
  <Override PartName="/customXml/itemProps378.xml" ContentType="application/vnd.openxmlformats-officedocument.customXmlProperties+xml"/>
  <Override PartName="/customXml/itemProps379.xml" ContentType="application/vnd.openxmlformats-officedocument.customXmlProperties+xml"/>
  <Override PartName="/customXml/itemProps380.xml" ContentType="application/vnd.openxmlformats-officedocument.customXmlProperties+xml"/>
  <Override PartName="/customXml/itemProps381.xml" ContentType="application/vnd.openxmlformats-officedocument.customXmlProperties+xml"/>
  <Override PartName="/customXml/itemProps382.xml" ContentType="application/vnd.openxmlformats-officedocument.customXmlProperties+xml"/>
  <Override PartName="/customXml/itemProps383.xml" ContentType="application/vnd.openxmlformats-officedocument.customXmlProperties+xml"/>
  <Override PartName="/customXml/itemProps384.xml" ContentType="application/vnd.openxmlformats-officedocument.customXmlProperties+xml"/>
  <Override PartName="/customXml/itemProps385.xml" ContentType="application/vnd.openxmlformats-officedocument.customXmlProperties+xml"/>
  <Override PartName="/customXml/itemProps386.xml" ContentType="application/vnd.openxmlformats-officedocument.customXmlProperties+xml"/>
  <Override PartName="/customXml/itemProps387.xml" ContentType="application/vnd.openxmlformats-officedocument.customXmlProperties+xml"/>
  <Override PartName="/customXml/itemProps388.xml" ContentType="application/vnd.openxmlformats-officedocument.customXmlProperties+xml"/>
  <Override PartName="/customXml/itemProps389.xml" ContentType="application/vnd.openxmlformats-officedocument.customXmlProperties+xml"/>
  <Override PartName="/customXml/itemProps390.xml" ContentType="application/vnd.openxmlformats-officedocument.customXmlProperties+xml"/>
  <Override PartName="/customXml/itemProps391.xml" ContentType="application/vnd.openxmlformats-officedocument.customXmlProperties+xml"/>
  <Override PartName="/customXml/itemProps392.xml" ContentType="application/vnd.openxmlformats-officedocument.customXmlProperties+xml"/>
  <Override PartName="/customXml/itemProps393.xml" ContentType="application/vnd.openxmlformats-officedocument.customXmlProperties+xml"/>
  <Override PartName="/customXml/itemProps394.xml" ContentType="application/vnd.openxmlformats-officedocument.customXmlProperties+xml"/>
  <Override PartName="/customXml/itemProps395.xml" ContentType="application/vnd.openxmlformats-officedocument.customXmlProperties+xml"/>
  <Override PartName="/customXml/itemProps396.xml" ContentType="application/vnd.openxmlformats-officedocument.customXmlProperties+xml"/>
  <Override PartName="/customXml/itemProps397.xml" ContentType="application/vnd.openxmlformats-officedocument.customXmlProperties+xml"/>
  <Override PartName="/customXml/itemProps398.xml" ContentType="application/vnd.openxmlformats-officedocument.customXmlProperties+xml"/>
  <Override PartName="/customXml/itemProps399.xml" ContentType="application/vnd.openxmlformats-officedocument.customXmlProperties+xml"/>
  <Override PartName="/customXml/itemProps400.xml" ContentType="application/vnd.openxmlformats-officedocument.customXmlProperties+xml"/>
  <Override PartName="/customXml/itemProps401.xml" ContentType="application/vnd.openxmlformats-officedocument.customXmlProperties+xml"/>
  <Override PartName="/customXml/itemProps402.xml" ContentType="application/vnd.openxmlformats-officedocument.customXmlProperties+xml"/>
  <Override PartName="/customXml/itemProps403.xml" ContentType="application/vnd.openxmlformats-officedocument.customXmlProperties+xml"/>
  <Override PartName="/customXml/itemProps404.xml" ContentType="application/vnd.openxmlformats-officedocument.customXmlProperties+xml"/>
  <Override PartName="/customXml/itemProps405.xml" ContentType="application/vnd.openxmlformats-officedocument.customXmlProperties+xml"/>
  <Override PartName="/customXml/itemProps406.xml" ContentType="application/vnd.openxmlformats-officedocument.customXmlProperties+xml"/>
  <Override PartName="/customXml/itemProps407.xml" ContentType="application/vnd.openxmlformats-officedocument.customXmlProperties+xml"/>
  <Override PartName="/customXml/itemProps408.xml" ContentType="application/vnd.openxmlformats-officedocument.customXmlProperties+xml"/>
  <Override PartName="/customXml/itemProps409.xml" ContentType="application/vnd.openxmlformats-officedocument.customXmlProperties+xml"/>
  <Override PartName="/customXml/itemProps410.xml" ContentType="application/vnd.openxmlformats-officedocument.customXmlProperties+xml"/>
  <Override PartName="/customXml/itemProps411.xml" ContentType="application/vnd.openxmlformats-officedocument.customXmlProperties+xml"/>
  <Override PartName="/customXml/itemProps412.xml" ContentType="application/vnd.openxmlformats-officedocument.customXmlProperties+xml"/>
  <Override PartName="/customXml/itemProps413.xml" ContentType="application/vnd.openxmlformats-officedocument.customXmlProperties+xml"/>
  <Override PartName="/customXml/itemProps414.xml" ContentType="application/vnd.openxmlformats-officedocument.customXmlProperties+xml"/>
  <Override PartName="/customXml/itemProps415.xml" ContentType="application/vnd.openxmlformats-officedocument.customXmlProperties+xml"/>
  <Override PartName="/customXml/itemProps416.xml" ContentType="application/vnd.openxmlformats-officedocument.customXmlProperties+xml"/>
  <Override PartName="/customXml/itemProps417.xml" ContentType="application/vnd.openxmlformats-officedocument.customXmlProperties+xml"/>
  <Override PartName="/customXml/itemProps418.xml" ContentType="application/vnd.openxmlformats-officedocument.customXmlProperties+xml"/>
  <Override PartName="/customXml/itemProps419.xml" ContentType="application/vnd.openxmlformats-officedocument.customXmlProperties+xml"/>
  <Override PartName="/customXml/itemProps420.xml" ContentType="application/vnd.openxmlformats-officedocument.customXmlProperties+xml"/>
  <Override PartName="/customXml/itemProps421.xml" ContentType="application/vnd.openxmlformats-officedocument.customXmlProperties+xml"/>
  <Override PartName="/customXml/itemProps422.xml" ContentType="application/vnd.openxmlformats-officedocument.customXmlProperties+xml"/>
  <Override PartName="/customXml/itemProps423.xml" ContentType="application/vnd.openxmlformats-officedocument.customXmlProperties+xml"/>
  <Override PartName="/customXml/itemProps424.xml" ContentType="application/vnd.openxmlformats-officedocument.customXmlProperties+xml"/>
  <Override PartName="/customXml/itemProps425.xml" ContentType="application/vnd.openxmlformats-officedocument.customXmlProperties+xml"/>
  <Override PartName="/customXml/itemProps426.xml" ContentType="application/vnd.openxmlformats-officedocument.customXmlProperties+xml"/>
  <Override PartName="/customXml/itemProps427.xml" ContentType="application/vnd.openxmlformats-officedocument.customXmlProperties+xml"/>
  <Override PartName="/customXml/itemProps428.xml" ContentType="application/vnd.openxmlformats-officedocument.customXmlProperties+xml"/>
  <Override PartName="/customXml/itemProps429.xml" ContentType="application/vnd.openxmlformats-officedocument.customXmlProperties+xml"/>
  <Override PartName="/customXml/itemProps430.xml" ContentType="application/vnd.openxmlformats-officedocument.customXmlProperties+xml"/>
  <Override PartName="/customXml/itemProps431.xml" ContentType="application/vnd.openxmlformats-officedocument.customXmlProperties+xml"/>
  <Override PartName="/customXml/itemProps432.xml" ContentType="application/vnd.openxmlformats-officedocument.customXmlProperties+xml"/>
  <Override PartName="/customXml/itemProps433.xml" ContentType="application/vnd.openxmlformats-officedocument.customXmlProperties+xml"/>
  <Override PartName="/customXml/itemProps434.xml" ContentType="application/vnd.openxmlformats-officedocument.customXmlProperties+xml"/>
  <Override PartName="/customXml/itemProps435.xml" ContentType="application/vnd.openxmlformats-officedocument.customXmlProperties+xml"/>
  <Override PartName="/customXml/itemProps436.xml" ContentType="application/vnd.openxmlformats-officedocument.customXmlProperties+xml"/>
  <Override PartName="/customXml/itemProps437.xml" ContentType="application/vnd.openxmlformats-officedocument.customXmlProperties+xml"/>
  <Override PartName="/customXml/itemProps438.xml" ContentType="application/vnd.openxmlformats-officedocument.customXmlProperties+xml"/>
  <Override PartName="/customXml/itemProps439.xml" ContentType="application/vnd.openxmlformats-officedocument.customXmlProperties+xml"/>
  <Override PartName="/customXml/itemProps440.xml" ContentType="application/vnd.openxmlformats-officedocument.customXmlProperties+xml"/>
  <Override PartName="/customXml/itemProps441.xml" ContentType="application/vnd.openxmlformats-officedocument.customXmlProperties+xml"/>
  <Override PartName="/customXml/itemProps442.xml" ContentType="application/vnd.openxmlformats-officedocument.customXmlProperties+xml"/>
  <Override PartName="/customXml/itemProps443.xml" ContentType="application/vnd.openxmlformats-officedocument.customXmlProperties+xml"/>
  <Override PartName="/customXml/itemProps444.xml" ContentType="application/vnd.openxmlformats-officedocument.customXmlProperties+xml"/>
  <Override PartName="/customXml/itemProps445.xml" ContentType="application/vnd.openxmlformats-officedocument.customXmlProperties+xml"/>
  <Override PartName="/customXml/itemProps446.xml" ContentType="application/vnd.openxmlformats-officedocument.customXmlProperties+xml"/>
  <Override PartName="/customXml/itemProps447.xml" ContentType="application/vnd.openxmlformats-officedocument.customXmlProperties+xml"/>
  <Override PartName="/customXml/itemProps448.xml" ContentType="application/vnd.openxmlformats-officedocument.customXmlProperties+xml"/>
  <Override PartName="/customXml/itemProps449.xml" ContentType="application/vnd.openxmlformats-officedocument.customXmlProperties+xml"/>
  <Override PartName="/customXml/itemProps450.xml" ContentType="application/vnd.openxmlformats-officedocument.customXmlProperties+xml"/>
  <Override PartName="/customXml/itemProps451.xml" ContentType="application/vnd.openxmlformats-officedocument.customXmlProperties+xml"/>
  <Override PartName="/customXml/itemProps452.xml" ContentType="application/vnd.openxmlformats-officedocument.customXmlProperties+xml"/>
  <Override PartName="/customXml/itemProps453.xml" ContentType="application/vnd.openxmlformats-officedocument.customXmlProperties+xml"/>
  <Override PartName="/customXml/itemProps454.xml" ContentType="application/vnd.openxmlformats-officedocument.customXmlProperties+xml"/>
  <Override PartName="/customXml/itemProps455.xml" ContentType="application/vnd.openxmlformats-officedocument.customXmlProperties+xml"/>
  <Override PartName="/customXml/itemProps456.xml" ContentType="application/vnd.openxmlformats-officedocument.customXmlProperties+xml"/>
  <Override PartName="/customXml/itemProps457.xml" ContentType="application/vnd.openxmlformats-officedocument.customXmlProperties+xml"/>
  <Override PartName="/customXml/itemProps458.xml" ContentType="application/vnd.openxmlformats-officedocument.customXmlProperties+xml"/>
  <Override PartName="/customXml/itemProps459.xml" ContentType="application/vnd.openxmlformats-officedocument.customXmlProperties+xml"/>
  <Override PartName="/customXml/itemProps460.xml" ContentType="application/vnd.openxmlformats-officedocument.customXmlProperties+xml"/>
  <Override PartName="/customXml/itemProps461.xml" ContentType="application/vnd.openxmlformats-officedocument.customXmlProperties+xml"/>
  <Override PartName="/customXml/itemProps462.xml" ContentType="application/vnd.openxmlformats-officedocument.customXmlProperties+xml"/>
  <Override PartName="/customXml/itemProps463.xml" ContentType="application/vnd.openxmlformats-officedocument.customXmlProperties+xml"/>
  <Override PartName="/customXml/itemProps464.xml" ContentType="application/vnd.openxmlformats-officedocument.customXmlProperties+xml"/>
  <Override PartName="/customXml/itemProps465.xml" ContentType="application/vnd.openxmlformats-officedocument.customXmlProperties+xml"/>
  <Override PartName="/customXml/itemProps466.xml" ContentType="application/vnd.openxmlformats-officedocument.customXmlProperties+xml"/>
  <Override PartName="/customXml/itemProps467.xml" ContentType="application/vnd.openxmlformats-officedocument.customXmlProperties+xml"/>
  <Override PartName="/customXml/itemProps468.xml" ContentType="application/vnd.openxmlformats-officedocument.customXmlProperties+xml"/>
  <Override PartName="/customXml/itemProps469.xml" ContentType="application/vnd.openxmlformats-officedocument.customXmlProperties+xml"/>
  <Override PartName="/customXml/itemProps470.xml" ContentType="application/vnd.openxmlformats-officedocument.customXmlProperties+xml"/>
  <Override PartName="/customXml/itemProps471.xml" ContentType="application/vnd.openxmlformats-officedocument.customXmlProperties+xml"/>
  <Override PartName="/customXml/itemProps472.xml" ContentType="application/vnd.openxmlformats-officedocument.customXmlProperties+xml"/>
  <Override PartName="/customXml/itemProps473.xml" ContentType="application/vnd.openxmlformats-officedocument.customXmlProperties+xml"/>
  <Override PartName="/customXml/itemProps474.xml" ContentType="application/vnd.openxmlformats-officedocument.customXmlProperties+xml"/>
  <Override PartName="/customXml/itemProps475.xml" ContentType="application/vnd.openxmlformats-officedocument.customXmlProperties+xml"/>
  <Override PartName="/customXml/itemProps476.xml" ContentType="application/vnd.openxmlformats-officedocument.customXmlProperties+xml"/>
  <Override PartName="/customXml/itemProps477.xml" ContentType="application/vnd.openxmlformats-officedocument.customXmlProperties+xml"/>
  <Override PartName="/customXml/itemProps478.xml" ContentType="application/vnd.openxmlformats-officedocument.customXmlProperties+xml"/>
  <Override PartName="/customXml/itemProps479.xml" ContentType="application/vnd.openxmlformats-officedocument.customXmlProperties+xml"/>
  <Override PartName="/customXml/itemProps480.xml" ContentType="application/vnd.openxmlformats-officedocument.customXmlProperties+xml"/>
  <Override PartName="/customXml/itemProps481.xml" ContentType="application/vnd.openxmlformats-officedocument.customXmlProperties+xml"/>
  <Override PartName="/customXml/itemProps482.xml" ContentType="application/vnd.openxmlformats-officedocument.customXmlProperties+xml"/>
  <Override PartName="/customXml/itemProps483.xml" ContentType="application/vnd.openxmlformats-officedocument.customXmlProperties+xml"/>
  <Override PartName="/customXml/itemProps484.xml" ContentType="application/vnd.openxmlformats-officedocument.customXmlProperties+xml"/>
  <Override PartName="/customXml/itemProps485.xml" ContentType="application/vnd.openxmlformats-officedocument.customXmlProperties+xml"/>
  <Override PartName="/customXml/itemProps486.xml" ContentType="application/vnd.openxmlformats-officedocument.customXmlProperties+xml"/>
  <Override PartName="/customXml/itemProps487.xml" ContentType="application/vnd.openxmlformats-officedocument.customXmlProperties+xml"/>
  <Override PartName="/customXml/itemProps488.xml" ContentType="application/vnd.openxmlformats-officedocument.customXmlProperties+xml"/>
  <Override PartName="/customXml/itemProps489.xml" ContentType="application/vnd.openxmlformats-officedocument.customXmlProperties+xml"/>
  <Override PartName="/customXml/itemProps490.xml" ContentType="application/vnd.openxmlformats-officedocument.customXmlProperties+xml"/>
  <Override PartName="/customXml/itemProps491.xml" ContentType="application/vnd.openxmlformats-officedocument.customXmlProperties+xml"/>
  <Override PartName="/customXml/itemProps492.xml" ContentType="application/vnd.openxmlformats-officedocument.customXmlProperties+xml"/>
  <Override PartName="/customXml/itemProps493.xml" ContentType="application/vnd.openxmlformats-officedocument.customXmlProperties+xml"/>
  <Override PartName="/customXml/itemProps494.xml" ContentType="application/vnd.openxmlformats-officedocument.customXmlProperties+xml"/>
  <Override PartName="/customXml/itemProps495.xml" ContentType="application/vnd.openxmlformats-officedocument.customXmlProperties+xml"/>
  <Override PartName="/customXml/itemProps496.xml" ContentType="application/vnd.openxmlformats-officedocument.customXmlProperties+xml"/>
  <Override PartName="/customXml/itemProps497.xml" ContentType="application/vnd.openxmlformats-officedocument.customXmlProperties+xml"/>
  <Override PartName="/customXml/itemProps498.xml" ContentType="application/vnd.openxmlformats-officedocument.customXmlProperties+xml"/>
  <Override PartName="/customXml/itemProps499.xml" ContentType="application/vnd.openxmlformats-officedocument.customXmlProperties+xml"/>
  <Override PartName="/customXml/itemProps500.xml" ContentType="application/vnd.openxmlformats-officedocument.customXmlProperties+xml"/>
  <Override PartName="/customXml/itemProps501.xml" ContentType="application/vnd.openxmlformats-officedocument.customXmlProperties+xml"/>
  <Override PartName="/customXml/itemProps502.xml" ContentType="application/vnd.openxmlformats-officedocument.customXmlProperties+xml"/>
  <Override PartName="/customXml/itemProps503.xml" ContentType="application/vnd.openxmlformats-officedocument.customXmlProperties+xml"/>
  <Override PartName="/customXml/itemProps504.xml" ContentType="application/vnd.openxmlformats-officedocument.customXmlProperties+xml"/>
  <Override PartName="/customXml/itemProps505.xml" ContentType="application/vnd.openxmlformats-officedocument.customXmlProperties+xml"/>
  <Override PartName="/customXml/itemProps506.xml" ContentType="application/vnd.openxmlformats-officedocument.customXmlProperties+xml"/>
  <Override PartName="/customXml/itemProps507.xml" ContentType="application/vnd.openxmlformats-officedocument.customXmlProperties+xml"/>
  <Override PartName="/customXml/itemProps508.xml" ContentType="application/vnd.openxmlformats-officedocument.customXmlProperties+xml"/>
  <Override PartName="/customXml/itemProps509.xml" ContentType="application/vnd.openxmlformats-officedocument.customXmlProperties+xml"/>
  <Override PartName="/customXml/itemProps510.xml" ContentType="application/vnd.openxmlformats-officedocument.customXmlProperties+xml"/>
  <Override PartName="/customXml/itemProps511.xml" ContentType="application/vnd.openxmlformats-officedocument.customXmlProperties+xml"/>
  <Override PartName="/customXml/itemProps512.xml" ContentType="application/vnd.openxmlformats-officedocument.customXmlProperties+xml"/>
  <Override PartName="/customXml/itemProps513.xml" ContentType="application/vnd.openxmlformats-officedocument.customXmlProperties+xml"/>
  <Override PartName="/customXml/itemProps514.xml" ContentType="application/vnd.openxmlformats-officedocument.customXmlProperties+xml"/>
  <Override PartName="/customXml/itemProps515.xml" ContentType="application/vnd.openxmlformats-officedocument.customXmlProperties+xml"/>
  <Override PartName="/customXml/itemProps516.xml" ContentType="application/vnd.openxmlformats-officedocument.customXmlProperties+xml"/>
  <Override PartName="/customXml/itemProps517.xml" ContentType="application/vnd.openxmlformats-officedocument.customXmlProperties+xml"/>
  <Override PartName="/customXml/itemProps518.xml" ContentType="application/vnd.openxmlformats-officedocument.customXmlProperties+xml"/>
  <Override PartName="/customXml/itemProps519.xml" ContentType="application/vnd.openxmlformats-officedocument.customXmlProperties+xml"/>
  <Override PartName="/customXml/itemProps520.xml" ContentType="application/vnd.openxmlformats-officedocument.customXmlProperties+xml"/>
  <Override PartName="/customXml/itemProps521.xml" ContentType="application/vnd.openxmlformats-officedocument.customXmlProperties+xml"/>
  <Override PartName="/customXml/itemProps522.xml" ContentType="application/vnd.openxmlformats-officedocument.customXmlProperties+xml"/>
  <Override PartName="/customXml/itemProps523.xml" ContentType="application/vnd.openxmlformats-officedocument.customXmlProperties+xml"/>
  <Override PartName="/customXml/itemProps524.xml" ContentType="application/vnd.openxmlformats-officedocument.customXmlProperties+xml"/>
  <Override PartName="/customXml/itemProps525.xml" ContentType="application/vnd.openxmlformats-officedocument.customXmlProperties+xml"/>
  <Override PartName="/customXml/itemProps526.xml" ContentType="application/vnd.openxmlformats-officedocument.customXmlProperties+xml"/>
  <Override PartName="/customXml/itemProps527.xml" ContentType="application/vnd.openxmlformats-officedocument.customXmlProperties+xml"/>
  <Override PartName="/customXml/itemProps528.xml" ContentType="application/vnd.openxmlformats-officedocument.customXmlProperties+xml"/>
  <Override PartName="/customXml/itemProps529.xml" ContentType="application/vnd.openxmlformats-officedocument.customXmlProperties+xml"/>
  <Override PartName="/customXml/itemProps530.xml" ContentType="application/vnd.openxmlformats-officedocument.customXmlProperties+xml"/>
  <Override PartName="/customXml/itemProps531.xml" ContentType="application/vnd.openxmlformats-officedocument.customXmlProperties+xml"/>
  <Override PartName="/customXml/itemProps532.xml" ContentType="application/vnd.openxmlformats-officedocument.customXmlProperties+xml"/>
  <Override PartName="/customXml/itemProps533.xml" ContentType="application/vnd.openxmlformats-officedocument.customXmlProperties+xml"/>
  <Override PartName="/customXml/itemProps534.xml" ContentType="application/vnd.openxmlformats-officedocument.customXmlProperties+xml"/>
  <Override PartName="/customXml/itemProps535.xml" ContentType="application/vnd.openxmlformats-officedocument.customXmlProperties+xml"/>
  <Override PartName="/customXml/itemProps536.xml" ContentType="application/vnd.openxmlformats-officedocument.customXmlProperties+xml"/>
  <Override PartName="/customXml/itemProps537.xml" ContentType="application/vnd.openxmlformats-officedocument.customXmlProperties+xml"/>
  <Override PartName="/customXml/itemProps538.xml" ContentType="application/vnd.openxmlformats-officedocument.customXmlProperties+xml"/>
  <Override PartName="/customXml/itemProps539.xml" ContentType="application/vnd.openxmlformats-officedocument.customXmlProperties+xml"/>
  <Override PartName="/customXml/itemProps540.xml" ContentType="application/vnd.openxmlformats-officedocument.customXmlProperties+xml"/>
  <Override PartName="/customXml/itemProps541.xml" ContentType="application/vnd.openxmlformats-officedocument.customXmlProperties+xml"/>
  <Override PartName="/customXml/itemProps542.xml" ContentType="application/vnd.openxmlformats-officedocument.customXmlProperties+xml"/>
  <Override PartName="/customXml/itemProps543.xml" ContentType="application/vnd.openxmlformats-officedocument.customXmlProperties+xml"/>
  <Override PartName="/customXml/itemProps544.xml" ContentType="application/vnd.openxmlformats-officedocument.customXmlProperties+xml"/>
  <Override PartName="/customXml/itemProps545.xml" ContentType="application/vnd.openxmlformats-officedocument.customXmlProperties+xml"/>
  <Override PartName="/customXml/itemProps546.xml" ContentType="application/vnd.openxmlformats-officedocument.customXmlProperties+xml"/>
  <Override PartName="/customXml/itemProps547.xml" ContentType="application/vnd.openxmlformats-officedocument.customXmlProperties+xml"/>
  <Override PartName="/customXml/itemProps548.xml" ContentType="application/vnd.openxmlformats-officedocument.customXmlProperties+xml"/>
  <Override PartName="/customXml/itemProps549.xml" ContentType="application/vnd.openxmlformats-officedocument.customXmlProperties+xml"/>
  <Override PartName="/customXml/itemProps550.xml" ContentType="application/vnd.openxmlformats-officedocument.customXmlProperties+xml"/>
  <Override PartName="/customXml/itemProps551.xml" ContentType="application/vnd.openxmlformats-officedocument.customXmlProperties+xml"/>
  <Override PartName="/customXml/itemProps552.xml" ContentType="application/vnd.openxmlformats-officedocument.customXmlProperties+xml"/>
  <Override PartName="/customXml/itemProps553.xml" ContentType="application/vnd.openxmlformats-officedocument.customXmlProperties+xml"/>
  <Override PartName="/customXml/itemProps554.xml" ContentType="application/vnd.openxmlformats-officedocument.customXmlProperties+xml"/>
  <Override PartName="/customXml/itemProps555.xml" ContentType="application/vnd.openxmlformats-officedocument.customXmlProperties+xml"/>
  <Override PartName="/customXml/itemProps556.xml" ContentType="application/vnd.openxmlformats-officedocument.customXmlProperties+xml"/>
  <Override PartName="/customXml/itemProps557.xml" ContentType="application/vnd.openxmlformats-officedocument.customXmlProperties+xml"/>
  <Override PartName="/customXml/itemProps558.xml" ContentType="application/vnd.openxmlformats-officedocument.customXmlProperties+xml"/>
  <Override PartName="/customXml/itemProps559.xml" ContentType="application/vnd.openxmlformats-officedocument.customXmlProperties+xml"/>
  <Override PartName="/customXml/itemProps560.xml" ContentType="application/vnd.openxmlformats-officedocument.customXmlProperties+xml"/>
  <Override PartName="/customXml/itemProps561.xml" ContentType="application/vnd.openxmlformats-officedocument.customXmlProperties+xml"/>
  <Override PartName="/customXml/itemProps562.xml" ContentType="application/vnd.openxmlformats-officedocument.customXmlProperties+xml"/>
  <Override PartName="/customXml/itemProps563.xml" ContentType="application/vnd.openxmlformats-officedocument.customXmlProperties+xml"/>
  <Override PartName="/customXml/itemProps564.xml" ContentType="application/vnd.openxmlformats-officedocument.customXmlProperties+xml"/>
  <Override PartName="/customXml/itemProps565.xml" ContentType="application/vnd.openxmlformats-officedocument.customXmlProperties+xml"/>
  <Override PartName="/customXml/itemProps566.xml" ContentType="application/vnd.openxmlformats-officedocument.customXmlProperties+xml"/>
  <Override PartName="/customXml/itemProps567.xml" ContentType="application/vnd.openxmlformats-officedocument.customXmlProperties+xml"/>
  <Override PartName="/customXml/itemProps568.xml" ContentType="application/vnd.openxmlformats-officedocument.customXmlProperties+xml"/>
  <Override PartName="/customXml/itemProps569.xml" ContentType="application/vnd.openxmlformats-officedocument.customXmlProperties+xml"/>
  <Override PartName="/customXml/itemProps570.xml" ContentType="application/vnd.openxmlformats-officedocument.customXmlProperties+xml"/>
  <Override PartName="/customXml/itemProps571.xml" ContentType="application/vnd.openxmlformats-officedocument.customXmlProperties+xml"/>
  <Override PartName="/customXml/itemProps572.xml" ContentType="application/vnd.openxmlformats-officedocument.customXmlProperties+xml"/>
  <Override PartName="/customXml/itemProps573.xml" ContentType="application/vnd.openxmlformats-officedocument.customXmlProperties+xml"/>
  <Override PartName="/customXml/itemProps574.xml" ContentType="application/vnd.openxmlformats-officedocument.customXmlProperties+xml"/>
  <Override PartName="/customXml/itemProps575.xml" ContentType="application/vnd.openxmlformats-officedocument.customXmlProperties+xml"/>
  <Override PartName="/customXml/itemProps576.xml" ContentType="application/vnd.openxmlformats-officedocument.customXmlProperties+xml"/>
  <Override PartName="/customXml/itemProps577.xml" ContentType="application/vnd.openxmlformats-officedocument.customXmlProperties+xml"/>
  <Override PartName="/customXml/itemProps578.xml" ContentType="application/vnd.openxmlformats-officedocument.customXmlProperties+xml"/>
  <Override PartName="/customXml/itemProps579.xml" ContentType="application/vnd.openxmlformats-officedocument.customXmlProperties+xml"/>
  <Override PartName="/customXml/itemProps580.xml" ContentType="application/vnd.openxmlformats-officedocument.customXmlProperties+xml"/>
  <Override PartName="/customXml/itemProps581.xml" ContentType="application/vnd.openxmlformats-officedocument.customXmlProperties+xml"/>
  <Override PartName="/customXml/itemProps582.xml" ContentType="application/vnd.openxmlformats-officedocument.customXmlProperties+xml"/>
  <Override PartName="/customXml/itemProps583.xml" ContentType="application/vnd.openxmlformats-officedocument.customXmlProperties+xml"/>
  <Override PartName="/customXml/itemProps584.xml" ContentType="application/vnd.openxmlformats-officedocument.customXmlProperties+xml"/>
  <Override PartName="/customXml/itemProps585.xml" ContentType="application/vnd.openxmlformats-officedocument.customXmlProperties+xml"/>
  <Override PartName="/customXml/itemProps586.xml" ContentType="application/vnd.openxmlformats-officedocument.customXmlProperties+xml"/>
  <Override PartName="/customXml/itemProps587.xml" ContentType="application/vnd.openxmlformats-officedocument.customXmlProperties+xml"/>
  <Override PartName="/customXml/itemProps588.xml" ContentType="application/vnd.openxmlformats-officedocument.customXmlProperties+xml"/>
  <Override PartName="/customXml/itemProps589.xml" ContentType="application/vnd.openxmlformats-officedocument.customXmlProperties+xml"/>
  <Override PartName="/customXml/itemProps590.xml" ContentType="application/vnd.openxmlformats-officedocument.customXmlProperties+xml"/>
  <Override PartName="/customXml/itemProps591.xml" ContentType="application/vnd.openxmlformats-officedocument.customXmlProperties+xml"/>
  <Override PartName="/customXml/itemProps592.xml" ContentType="application/vnd.openxmlformats-officedocument.customXmlProperties+xml"/>
  <Override PartName="/customXml/itemProps593.xml" ContentType="application/vnd.openxmlformats-officedocument.customXmlProperties+xml"/>
  <Override PartName="/customXml/itemProps594.xml" ContentType="application/vnd.openxmlformats-officedocument.customXmlProperties+xml"/>
  <Override PartName="/customXml/itemProps595.xml" ContentType="application/vnd.openxmlformats-officedocument.customXmlProperties+xml"/>
  <Override PartName="/customXml/itemProps596.xml" ContentType="application/vnd.openxmlformats-officedocument.customXmlProperties+xml"/>
  <Override PartName="/customXml/itemProps597.xml" ContentType="application/vnd.openxmlformats-officedocument.customXmlProperties+xml"/>
  <Override PartName="/customXml/itemProps598.xml" ContentType="application/vnd.openxmlformats-officedocument.customXmlProperties+xml"/>
  <Override PartName="/customXml/itemProps599.xml" ContentType="application/vnd.openxmlformats-officedocument.customXmlProperties+xml"/>
  <Override PartName="/customXml/itemProps600.xml" ContentType="application/vnd.openxmlformats-officedocument.customXmlProperties+xml"/>
  <Override PartName="/customXml/itemProps601.xml" ContentType="application/vnd.openxmlformats-officedocument.customXmlProperties+xml"/>
  <Override PartName="/customXml/itemProps602.xml" ContentType="application/vnd.openxmlformats-officedocument.customXmlProperties+xml"/>
  <Override PartName="/customXml/itemProps603.xml" ContentType="application/vnd.openxmlformats-officedocument.customXmlProperties+xml"/>
  <Override PartName="/customXml/itemProps604.xml" ContentType="application/vnd.openxmlformats-officedocument.customXmlProperties+xml"/>
  <Override PartName="/customXml/itemProps605.xml" ContentType="application/vnd.openxmlformats-officedocument.customXmlProperties+xml"/>
  <Override PartName="/customXml/itemProps606.xml" ContentType="application/vnd.openxmlformats-officedocument.customXmlProperties+xml"/>
  <Override PartName="/customXml/itemProps607.xml" ContentType="application/vnd.openxmlformats-officedocument.customXmlProperties+xml"/>
  <Override PartName="/customXml/itemProps608.xml" ContentType="application/vnd.openxmlformats-officedocument.customXmlProperties+xml"/>
  <Override PartName="/customXml/itemProps609.xml" ContentType="application/vnd.openxmlformats-officedocument.customXmlProperties+xml"/>
  <Override PartName="/customXml/itemProps610.xml" ContentType="application/vnd.openxmlformats-officedocument.customXmlProperties+xml"/>
  <Override PartName="/customXml/itemProps611.xml" ContentType="application/vnd.openxmlformats-officedocument.customXmlProperties+xml"/>
  <Override PartName="/customXml/itemProps612.xml" ContentType="application/vnd.openxmlformats-officedocument.customXmlProperties+xml"/>
  <Override PartName="/customXml/itemProps613.xml" ContentType="application/vnd.openxmlformats-officedocument.customXmlProperties+xml"/>
  <Override PartName="/customXml/itemProps614.xml" ContentType="application/vnd.openxmlformats-officedocument.customXmlProperties+xml"/>
  <Override PartName="/customXml/itemProps615.xml" ContentType="application/vnd.openxmlformats-officedocument.customXmlProperties+xml"/>
  <Override PartName="/customXml/itemProps616.xml" ContentType="application/vnd.openxmlformats-officedocument.customXmlProperties+xml"/>
  <Override PartName="/customXml/itemProps617.xml" ContentType="application/vnd.openxmlformats-officedocument.customXmlProperties+xml"/>
  <Override PartName="/customXml/itemProps618.xml" ContentType="application/vnd.openxmlformats-officedocument.customXmlProperties+xml"/>
  <Override PartName="/customXml/itemProps619.xml" ContentType="application/vnd.openxmlformats-officedocument.customXmlProperties+xml"/>
  <Override PartName="/customXml/itemProps620.xml" ContentType="application/vnd.openxmlformats-officedocument.customXmlProperties+xml"/>
  <Override PartName="/customXml/itemProps621.xml" ContentType="application/vnd.openxmlformats-officedocument.customXmlProperties+xml"/>
  <Override PartName="/customXml/itemProps622.xml" ContentType="application/vnd.openxmlformats-officedocument.customXmlProperties+xml"/>
  <Override PartName="/customXml/itemProps623.xml" ContentType="application/vnd.openxmlformats-officedocument.customXmlProperties+xml"/>
  <Override PartName="/customXml/itemProps624.xml" ContentType="application/vnd.openxmlformats-officedocument.customXmlProperties+xml"/>
  <Override PartName="/customXml/itemProps625.xml" ContentType="application/vnd.openxmlformats-officedocument.customXmlProperties+xml"/>
  <Override PartName="/customXml/itemProps626.xml" ContentType="application/vnd.openxmlformats-officedocument.customXmlProperties+xml"/>
  <Override PartName="/customXml/itemProps627.xml" ContentType="application/vnd.openxmlformats-officedocument.customXmlProperties+xml"/>
  <Override PartName="/customXml/itemProps628.xml" ContentType="application/vnd.openxmlformats-officedocument.customXmlProperties+xml"/>
  <Override PartName="/customXml/itemProps629.xml" ContentType="application/vnd.openxmlformats-officedocument.customXmlProperties+xml"/>
  <Override PartName="/customXml/itemProps630.xml" ContentType="application/vnd.openxmlformats-officedocument.customXmlProperties+xml"/>
  <Override PartName="/customXml/itemProps631.xml" ContentType="application/vnd.openxmlformats-officedocument.customXmlProperties+xml"/>
  <Override PartName="/customXml/itemProps632.xml" ContentType="application/vnd.openxmlformats-officedocument.customXmlProperties+xml"/>
  <Override PartName="/customXml/itemProps633.xml" ContentType="application/vnd.openxmlformats-officedocument.customXmlProperties+xml"/>
  <Override PartName="/customXml/itemProps634.xml" ContentType="application/vnd.openxmlformats-officedocument.customXmlProperties+xml"/>
  <Override PartName="/customXml/itemProps635.xml" ContentType="application/vnd.openxmlformats-officedocument.customXmlProperties+xml"/>
  <Override PartName="/customXml/itemProps636.xml" ContentType="application/vnd.openxmlformats-officedocument.customXmlProperties+xml"/>
  <Override PartName="/customXml/itemProps637.xml" ContentType="application/vnd.openxmlformats-officedocument.customXmlProperties+xml"/>
  <Override PartName="/customXml/itemProps638.xml" ContentType="application/vnd.openxmlformats-officedocument.customXmlProperties+xml"/>
  <Override PartName="/customXml/itemProps639.xml" ContentType="application/vnd.openxmlformats-officedocument.customXmlProperties+xml"/>
  <Override PartName="/customXml/itemProps640.xml" ContentType="application/vnd.openxmlformats-officedocument.customXmlProperties+xml"/>
  <Override PartName="/customXml/itemProps641.xml" ContentType="application/vnd.openxmlformats-officedocument.customXmlProperties+xml"/>
  <Override PartName="/customXml/itemProps642.xml" ContentType="application/vnd.openxmlformats-officedocument.customXmlProperties+xml"/>
  <Override PartName="/customXml/itemProps643.xml" ContentType="application/vnd.openxmlformats-officedocument.customXmlProperties+xml"/>
  <Override PartName="/customXml/itemProps644.xml" ContentType="application/vnd.openxmlformats-officedocument.customXmlProperties+xml"/>
  <Override PartName="/customXml/itemProps645.xml" ContentType="application/vnd.openxmlformats-officedocument.customXmlProperties+xml"/>
  <Override PartName="/customXml/itemProps646.xml" ContentType="application/vnd.openxmlformats-officedocument.customXmlProperties+xml"/>
  <Override PartName="/customXml/itemProps647.xml" ContentType="application/vnd.openxmlformats-officedocument.customXmlProperties+xml"/>
  <Override PartName="/customXml/itemProps648.xml" ContentType="application/vnd.openxmlformats-officedocument.customXmlProperties+xml"/>
  <Override PartName="/customXml/itemProps649.xml" ContentType="application/vnd.openxmlformats-officedocument.customXmlProperties+xml"/>
  <Override PartName="/customXml/itemProps650.xml" ContentType="application/vnd.openxmlformats-officedocument.customXmlProperties+xml"/>
  <Override PartName="/customXml/itemProps651.xml" ContentType="application/vnd.openxmlformats-officedocument.customXmlProperties+xml"/>
  <Override PartName="/customXml/itemProps652.xml" ContentType="application/vnd.openxmlformats-officedocument.customXmlProperties+xml"/>
  <Override PartName="/customXml/itemProps653.xml" ContentType="application/vnd.openxmlformats-officedocument.customXmlProperties+xml"/>
  <Override PartName="/customXml/itemProps654.xml" ContentType="application/vnd.openxmlformats-officedocument.customXmlProperties+xml"/>
  <Override PartName="/customXml/itemProps655.xml" ContentType="application/vnd.openxmlformats-officedocument.customXmlProperties+xml"/>
  <Override PartName="/customXml/itemProps656.xml" ContentType="application/vnd.openxmlformats-officedocument.customXmlProperties+xml"/>
  <Override PartName="/customXml/itemProps657.xml" ContentType="application/vnd.openxmlformats-officedocument.customXmlProperties+xml"/>
  <Override PartName="/customXml/itemProps658.xml" ContentType="application/vnd.openxmlformats-officedocument.customXmlProperties+xml"/>
  <Override PartName="/customXml/itemProps659.xml" ContentType="application/vnd.openxmlformats-officedocument.customXmlProperties+xml"/>
  <Override PartName="/customXml/itemProps660.xml" ContentType="application/vnd.openxmlformats-officedocument.customXmlProperties+xml"/>
  <Override PartName="/customXml/itemProps661.xml" ContentType="application/vnd.openxmlformats-officedocument.customXmlProperties+xml"/>
  <Override PartName="/customXml/itemProps662.xml" ContentType="application/vnd.openxmlformats-officedocument.customXmlProperties+xml"/>
  <Override PartName="/customXml/itemProps663.xml" ContentType="application/vnd.openxmlformats-officedocument.customXmlProperties+xml"/>
  <Override PartName="/customXml/itemProps664.xml" ContentType="application/vnd.openxmlformats-officedocument.customXmlProperties+xml"/>
  <Override PartName="/customXml/itemProps665.xml" ContentType="application/vnd.openxmlformats-officedocument.customXmlProperties+xml"/>
  <Override PartName="/customXml/itemProps666.xml" ContentType="application/vnd.openxmlformats-officedocument.customXmlProperties+xml"/>
  <Override PartName="/customXml/itemProps667.xml" ContentType="application/vnd.openxmlformats-officedocument.customXmlProperties+xml"/>
  <Override PartName="/customXml/itemProps668.xml" ContentType="application/vnd.openxmlformats-officedocument.customXmlProperties+xml"/>
  <Override PartName="/customXml/itemProps669.xml" ContentType="application/vnd.openxmlformats-officedocument.customXmlProperties+xml"/>
  <Override PartName="/customXml/itemProps670.xml" ContentType="application/vnd.openxmlformats-officedocument.customXmlProperties+xml"/>
  <Override PartName="/customXml/itemProps671.xml" ContentType="application/vnd.openxmlformats-officedocument.customXmlProperties+xml"/>
  <Override PartName="/customXml/itemProps672.xml" ContentType="application/vnd.openxmlformats-officedocument.customXmlProperties+xml"/>
  <Override PartName="/customXml/itemProps673.xml" ContentType="application/vnd.openxmlformats-officedocument.customXmlProperties+xml"/>
  <Override PartName="/customXml/itemProps674.xml" ContentType="application/vnd.openxmlformats-officedocument.customXmlProperties+xml"/>
  <Override PartName="/customXml/itemProps675.xml" ContentType="application/vnd.openxmlformats-officedocument.customXmlProperties+xml"/>
  <Override PartName="/customXml/itemProps676.xml" ContentType="application/vnd.openxmlformats-officedocument.customXmlProperties+xml"/>
  <Override PartName="/customXml/itemProps677.xml" ContentType="application/vnd.openxmlformats-officedocument.customXmlProperties+xml"/>
  <Override PartName="/customXml/itemProps678.xml" ContentType="application/vnd.openxmlformats-officedocument.customXmlProperties+xml"/>
  <Override PartName="/customXml/itemProps679.xml" ContentType="application/vnd.openxmlformats-officedocument.customXmlProperties+xml"/>
  <Override PartName="/customXml/itemProps680.xml" ContentType="application/vnd.openxmlformats-officedocument.customXmlProperties+xml"/>
  <Override PartName="/customXml/itemProps681.xml" ContentType="application/vnd.openxmlformats-officedocument.customXmlProperties+xml"/>
  <Override PartName="/customXml/itemProps682.xml" ContentType="application/vnd.openxmlformats-officedocument.customXmlProperties+xml"/>
  <Override PartName="/customXml/itemProps683.xml" ContentType="application/vnd.openxmlformats-officedocument.customXmlProperties+xml"/>
  <Override PartName="/customXml/itemProps684.xml" ContentType="application/vnd.openxmlformats-officedocument.customXmlProperties+xml"/>
  <Override PartName="/customXml/itemProps685.xml" ContentType="application/vnd.openxmlformats-officedocument.customXmlProperties+xml"/>
  <Override PartName="/customXml/itemProps686.xml" ContentType="application/vnd.openxmlformats-officedocument.customXmlProperties+xml"/>
  <Override PartName="/customXml/itemProps687.xml" ContentType="application/vnd.openxmlformats-officedocument.customXmlProperties+xml"/>
  <Override PartName="/customXml/itemProps688.xml" ContentType="application/vnd.openxmlformats-officedocument.customXmlProperties+xml"/>
  <Override PartName="/customXml/itemProps689.xml" ContentType="application/vnd.openxmlformats-officedocument.customXmlProperties+xml"/>
  <Override PartName="/customXml/itemProps690.xml" ContentType="application/vnd.openxmlformats-officedocument.customXmlProperties+xml"/>
  <Override PartName="/customXml/itemProps691.xml" ContentType="application/vnd.openxmlformats-officedocument.customXmlProperties+xml"/>
  <Override PartName="/customXml/itemProps692.xml" ContentType="application/vnd.openxmlformats-officedocument.customXmlProperties+xml"/>
  <Override PartName="/customXml/itemProps693.xml" ContentType="application/vnd.openxmlformats-officedocument.customXmlProperties+xml"/>
  <Override PartName="/customXml/itemProps694.xml" ContentType="application/vnd.openxmlformats-officedocument.customXmlProperties+xml"/>
  <Override PartName="/customXml/itemProps695.xml" ContentType="application/vnd.openxmlformats-officedocument.customXmlProperties+xml"/>
  <Override PartName="/customXml/itemProps696.xml" ContentType="application/vnd.openxmlformats-officedocument.customXmlProperties+xml"/>
  <Override PartName="/customXml/itemProps697.xml" ContentType="application/vnd.openxmlformats-officedocument.customXmlProperties+xml"/>
  <Override PartName="/customXml/itemProps698.xml" ContentType="application/vnd.openxmlformats-officedocument.customXmlProperties+xml"/>
  <Override PartName="/customXml/itemProps699.xml" ContentType="application/vnd.openxmlformats-officedocument.customXmlProperties+xml"/>
  <Override PartName="/customXml/itemProps700.xml" ContentType="application/vnd.openxmlformats-officedocument.customXmlProperties+xml"/>
  <Override PartName="/customXml/itemProps701.xml" ContentType="application/vnd.openxmlformats-officedocument.customXmlProperties+xml"/>
  <Override PartName="/customXml/itemProps702.xml" ContentType="application/vnd.openxmlformats-officedocument.customXmlProperties+xml"/>
  <Override PartName="/customXml/itemProps703.xml" ContentType="application/vnd.openxmlformats-officedocument.customXmlProperties+xml"/>
  <Override PartName="/customXml/itemProps704.xml" ContentType="application/vnd.openxmlformats-officedocument.customXmlProperties+xml"/>
  <Override PartName="/customXml/itemProps705.xml" ContentType="application/vnd.openxmlformats-officedocument.customXmlProperties+xml"/>
  <Override PartName="/customXml/itemProps706.xml" ContentType="application/vnd.openxmlformats-officedocument.customXmlProperties+xml"/>
  <Override PartName="/customXml/itemProps707.xml" ContentType="application/vnd.openxmlformats-officedocument.customXmlProperties+xml"/>
  <Override PartName="/customXml/itemProps708.xml" ContentType="application/vnd.openxmlformats-officedocument.customXmlProperties+xml"/>
  <Override PartName="/customXml/itemProps709.xml" ContentType="application/vnd.openxmlformats-officedocument.customXmlProperties+xml"/>
  <Override PartName="/customXml/itemProps710.xml" ContentType="application/vnd.openxmlformats-officedocument.customXmlProperties+xml"/>
  <Override PartName="/customXml/itemProps711.xml" ContentType="application/vnd.openxmlformats-officedocument.customXmlProperties+xml"/>
  <Override PartName="/customXml/itemProps712.xml" ContentType="application/vnd.openxmlformats-officedocument.customXmlProperties+xml"/>
  <Override PartName="/customXml/itemProps713.xml" ContentType="application/vnd.openxmlformats-officedocument.customXmlProperties+xml"/>
  <Override PartName="/customXml/itemProps714.xml" ContentType="application/vnd.openxmlformats-officedocument.customXmlProperties+xml"/>
  <Override PartName="/customXml/itemProps715.xml" ContentType="application/vnd.openxmlformats-officedocument.customXmlProperties+xml"/>
  <Override PartName="/customXml/itemProps716.xml" ContentType="application/vnd.openxmlformats-officedocument.customXmlProperties+xml"/>
  <Override PartName="/customXml/itemProps717.xml" ContentType="application/vnd.openxmlformats-officedocument.customXmlProperties+xml"/>
  <Override PartName="/customXml/itemProps718.xml" ContentType="application/vnd.openxmlformats-officedocument.customXmlProperties+xml"/>
  <Override PartName="/customXml/itemProps719.xml" ContentType="application/vnd.openxmlformats-officedocument.customXmlProperties+xml"/>
  <Override PartName="/customXml/itemProps720.xml" ContentType="application/vnd.openxmlformats-officedocument.customXmlProperties+xml"/>
  <Override PartName="/customXml/itemProps721.xml" ContentType="application/vnd.openxmlformats-officedocument.customXmlProperties+xml"/>
  <Override PartName="/customXml/itemProps722.xml" ContentType="application/vnd.openxmlformats-officedocument.customXmlProperties+xml"/>
  <Override PartName="/customXml/itemProps723.xml" ContentType="application/vnd.openxmlformats-officedocument.customXmlProperties+xml"/>
  <Override PartName="/customXml/itemProps724.xml" ContentType="application/vnd.openxmlformats-officedocument.customXmlProperties+xml"/>
  <Override PartName="/customXml/itemProps725.xml" ContentType="application/vnd.openxmlformats-officedocument.customXmlProperties+xml"/>
  <Override PartName="/customXml/itemProps726.xml" ContentType="application/vnd.openxmlformats-officedocument.customXmlProperties+xml"/>
  <Override PartName="/customXml/itemProps727.xml" ContentType="application/vnd.openxmlformats-officedocument.customXmlProperties+xml"/>
  <Override PartName="/customXml/itemProps728.xml" ContentType="application/vnd.openxmlformats-officedocument.customXmlProperties+xml"/>
  <Override PartName="/customXml/itemProps729.xml" ContentType="application/vnd.openxmlformats-officedocument.customXmlProperties+xml"/>
  <Override PartName="/customXml/itemProps730.xml" ContentType="application/vnd.openxmlformats-officedocument.customXmlProperties+xml"/>
  <Override PartName="/customXml/itemProps731.xml" ContentType="application/vnd.openxmlformats-officedocument.customXmlProperties+xml"/>
  <Override PartName="/customXml/itemProps732.xml" ContentType="application/vnd.openxmlformats-officedocument.customXmlProperties+xml"/>
  <Override PartName="/customXml/itemProps733.xml" ContentType="application/vnd.openxmlformats-officedocument.customXmlProperties+xml"/>
  <Override PartName="/customXml/itemProps734.xml" ContentType="application/vnd.openxmlformats-officedocument.customXmlProperties+xml"/>
  <Override PartName="/customXml/itemProps735.xml" ContentType="application/vnd.openxmlformats-officedocument.customXmlProperties+xml"/>
  <Override PartName="/customXml/itemProps736.xml" ContentType="application/vnd.openxmlformats-officedocument.customXmlProperties+xml"/>
  <Override PartName="/customXml/itemProps737.xml" ContentType="application/vnd.openxmlformats-officedocument.customXmlProperties+xml"/>
  <Override PartName="/customXml/itemProps738.xml" ContentType="application/vnd.openxmlformats-officedocument.customXmlProperties+xml"/>
  <Override PartName="/customXml/itemProps739.xml" ContentType="application/vnd.openxmlformats-officedocument.customXmlProperties+xml"/>
  <Override PartName="/customXml/itemProps740.xml" ContentType="application/vnd.openxmlformats-officedocument.customXmlProperties+xml"/>
  <Override PartName="/customXml/itemProps741.xml" ContentType="application/vnd.openxmlformats-officedocument.customXmlProperties+xml"/>
  <Override PartName="/customXml/itemProps742.xml" ContentType="application/vnd.openxmlformats-officedocument.customXmlProperties+xml"/>
  <Override PartName="/customXml/itemProps743.xml" ContentType="application/vnd.openxmlformats-officedocument.customXmlProperties+xml"/>
  <Override PartName="/customXml/itemProps744.xml" ContentType="application/vnd.openxmlformats-officedocument.customXmlProperties+xml"/>
  <Override PartName="/customXml/itemProps745.xml" ContentType="application/vnd.openxmlformats-officedocument.customXmlProperties+xml"/>
  <Override PartName="/customXml/itemProps746.xml" ContentType="application/vnd.openxmlformats-officedocument.customXmlProperties+xml"/>
  <Override PartName="/customXml/itemProps747.xml" ContentType="application/vnd.openxmlformats-officedocument.customXmlProperties+xml"/>
  <Override PartName="/customXml/itemProps748.xml" ContentType="application/vnd.openxmlformats-officedocument.customXmlProperties+xml"/>
  <Override PartName="/customXml/itemProps749.xml" ContentType="application/vnd.openxmlformats-officedocument.customXmlProperties+xml"/>
  <Override PartName="/customXml/itemProps750.xml" ContentType="application/vnd.openxmlformats-officedocument.customXmlProperties+xml"/>
  <Override PartName="/customXml/itemProps751.xml" ContentType="application/vnd.openxmlformats-officedocument.customXmlProperties+xml"/>
  <Override PartName="/customXml/itemProps752.xml" ContentType="application/vnd.openxmlformats-officedocument.customXmlProperties+xml"/>
  <Override PartName="/customXml/itemProps753.xml" ContentType="application/vnd.openxmlformats-officedocument.customXmlProperties+xml"/>
  <Override PartName="/customXml/itemProps754.xml" ContentType="application/vnd.openxmlformats-officedocument.customXmlProperties+xml"/>
  <Override PartName="/customXml/itemProps755.xml" ContentType="application/vnd.openxmlformats-officedocument.customXmlProperties+xml"/>
  <Override PartName="/customXml/itemProps756.xml" ContentType="application/vnd.openxmlformats-officedocument.customXmlProperties+xml"/>
  <Override PartName="/customXml/itemProps757.xml" ContentType="application/vnd.openxmlformats-officedocument.customXmlProperties+xml"/>
  <Override PartName="/customXml/itemProps758.xml" ContentType="application/vnd.openxmlformats-officedocument.customXmlProperties+xml"/>
  <Override PartName="/customXml/itemProps759.xml" ContentType="application/vnd.openxmlformats-officedocument.customXmlProperties+xml"/>
  <Override PartName="/customXml/itemProps760.xml" ContentType="application/vnd.openxmlformats-officedocument.customXmlProperties+xml"/>
  <Override PartName="/customXml/itemProps761.xml" ContentType="application/vnd.openxmlformats-officedocument.customXmlProperties+xml"/>
  <Override PartName="/customXml/itemProps762.xml" ContentType="application/vnd.openxmlformats-officedocument.customXmlProperties+xml"/>
  <Override PartName="/customXml/itemProps763.xml" ContentType="application/vnd.openxmlformats-officedocument.customXmlProperties+xml"/>
  <Override PartName="/customXml/itemProps764.xml" ContentType="application/vnd.openxmlformats-officedocument.customXmlProperties+xml"/>
  <Override PartName="/customXml/itemProps765.xml" ContentType="application/vnd.openxmlformats-officedocument.customXmlProperties+xml"/>
  <Override PartName="/customXml/itemProps766.xml" ContentType="application/vnd.openxmlformats-officedocument.customXmlProperties+xml"/>
  <Override PartName="/customXml/itemProps767.xml" ContentType="application/vnd.openxmlformats-officedocument.customXmlProperties+xml"/>
  <Override PartName="/customXml/itemProps768.xml" ContentType="application/vnd.openxmlformats-officedocument.customXmlProperties+xml"/>
  <Override PartName="/customXml/itemProps769.xml" ContentType="application/vnd.openxmlformats-officedocument.customXmlProperties+xml"/>
  <Override PartName="/customXml/itemProps770.xml" ContentType="application/vnd.openxmlformats-officedocument.customXmlProperties+xml"/>
  <Override PartName="/customXml/itemProps771.xml" ContentType="application/vnd.openxmlformats-officedocument.customXmlProperties+xml"/>
  <Override PartName="/customXml/itemProps772.xml" ContentType="application/vnd.openxmlformats-officedocument.customXmlProperties+xml"/>
  <Override PartName="/customXml/itemProps773.xml" ContentType="application/vnd.openxmlformats-officedocument.customXmlProperties+xml"/>
  <Override PartName="/customXml/itemProps774.xml" ContentType="application/vnd.openxmlformats-officedocument.customXmlProperties+xml"/>
  <Override PartName="/customXml/itemProps775.xml" ContentType="application/vnd.openxmlformats-officedocument.customXmlProperties+xml"/>
  <Override PartName="/customXml/itemProps776.xml" ContentType="application/vnd.openxmlformats-officedocument.customXmlProperties+xml"/>
  <Override PartName="/customXml/itemProps777.xml" ContentType="application/vnd.openxmlformats-officedocument.customXmlProperties+xml"/>
  <Override PartName="/customXml/itemProps778.xml" ContentType="application/vnd.openxmlformats-officedocument.customXmlProperties+xml"/>
  <Override PartName="/customXml/itemProps779.xml" ContentType="application/vnd.openxmlformats-officedocument.customXmlProperties+xml"/>
  <Override PartName="/customXml/itemProps780.xml" ContentType="application/vnd.openxmlformats-officedocument.customXmlProperties+xml"/>
  <Override PartName="/customXml/itemProps781.xml" ContentType="application/vnd.openxmlformats-officedocument.customXmlProperties+xml"/>
  <Override PartName="/customXml/itemProps782.xml" ContentType="application/vnd.openxmlformats-officedocument.customXmlProperties+xml"/>
  <Override PartName="/customXml/itemProps783.xml" ContentType="application/vnd.openxmlformats-officedocument.customXmlProperties+xml"/>
  <Override PartName="/customXml/itemProps784.xml" ContentType="application/vnd.openxmlformats-officedocument.customXmlProperties+xml"/>
  <Override PartName="/customXml/itemProps785.xml" ContentType="application/vnd.openxmlformats-officedocument.customXmlProperties+xml"/>
  <Override PartName="/customXml/itemProps786.xml" ContentType="application/vnd.openxmlformats-officedocument.customXmlProperties+xml"/>
  <Override PartName="/customXml/itemProps787.xml" ContentType="application/vnd.openxmlformats-officedocument.customXmlProperties+xml"/>
  <Override PartName="/customXml/itemProps788.xml" ContentType="application/vnd.openxmlformats-officedocument.customXmlProperties+xml"/>
  <Override PartName="/customXml/itemProps789.xml" ContentType="application/vnd.openxmlformats-officedocument.customXmlProperties+xml"/>
  <Override PartName="/customXml/itemProps790.xml" ContentType="application/vnd.openxmlformats-officedocument.customXmlProperties+xml"/>
  <Override PartName="/customXml/itemProps791.xml" ContentType="application/vnd.openxmlformats-officedocument.customXmlProperties+xml"/>
  <Override PartName="/customXml/itemProps792.xml" ContentType="application/vnd.openxmlformats-officedocument.customXmlProperties+xml"/>
  <Override PartName="/customXml/itemProps793.xml" ContentType="application/vnd.openxmlformats-officedocument.customXmlProperties+xml"/>
  <Override PartName="/customXml/itemProps794.xml" ContentType="application/vnd.openxmlformats-officedocument.customXmlProperties+xml"/>
  <Override PartName="/customXml/itemProps795.xml" ContentType="application/vnd.openxmlformats-officedocument.customXmlProperties+xml"/>
  <Override PartName="/customXml/itemProps796.xml" ContentType="application/vnd.openxmlformats-officedocument.customXmlProperties+xml"/>
  <Override PartName="/customXml/itemProps797.xml" ContentType="application/vnd.openxmlformats-officedocument.customXmlProperties+xml"/>
  <Override PartName="/customXml/itemProps798.xml" ContentType="application/vnd.openxmlformats-officedocument.customXmlProperties+xml"/>
  <Override PartName="/customXml/itemProps799.xml" ContentType="application/vnd.openxmlformats-officedocument.customXmlProperties+xml"/>
  <Override PartName="/customXml/itemProps800.xml" ContentType="application/vnd.openxmlformats-officedocument.customXmlProperties+xml"/>
  <Override PartName="/customXml/itemProps801.xml" ContentType="application/vnd.openxmlformats-officedocument.customXmlProperties+xml"/>
  <Override PartName="/customXml/itemProps802.xml" ContentType="application/vnd.openxmlformats-officedocument.customXmlProperties+xml"/>
  <Override PartName="/customXml/itemProps803.xml" ContentType="application/vnd.openxmlformats-officedocument.customXmlProperties+xml"/>
  <Override PartName="/customXml/itemProps804.xml" ContentType="application/vnd.openxmlformats-officedocument.customXmlProperties+xml"/>
  <Override PartName="/customXml/itemProps805.xml" ContentType="application/vnd.openxmlformats-officedocument.customXmlProperties+xml"/>
  <Override PartName="/customXml/itemProps806.xml" ContentType="application/vnd.openxmlformats-officedocument.customXmlProperties+xml"/>
  <Override PartName="/customXml/itemProps807.xml" ContentType="application/vnd.openxmlformats-officedocument.customXmlProperties+xml"/>
  <Override PartName="/customXml/itemProps808.xml" ContentType="application/vnd.openxmlformats-officedocument.customXmlProperties+xml"/>
  <Override PartName="/customXml/itemProps809.xml" ContentType="application/vnd.openxmlformats-officedocument.customXmlProperties+xml"/>
  <Override PartName="/customXml/itemProps810.xml" ContentType="application/vnd.openxmlformats-officedocument.customXmlProperties+xml"/>
  <Override PartName="/customXml/itemProps811.xml" ContentType="application/vnd.openxmlformats-officedocument.customXmlProperties+xml"/>
  <Override PartName="/customXml/itemProps812.xml" ContentType="application/vnd.openxmlformats-officedocument.customXmlProperties+xml"/>
  <Override PartName="/customXml/itemProps813.xml" ContentType="application/vnd.openxmlformats-officedocument.customXmlProperties+xml"/>
  <Override PartName="/customXml/itemProps814.xml" ContentType="application/vnd.openxmlformats-officedocument.customXmlProperties+xml"/>
  <Override PartName="/customXml/itemProps815.xml" ContentType="application/vnd.openxmlformats-officedocument.customXmlProperties+xml"/>
  <Override PartName="/customXml/itemProps816.xml" ContentType="application/vnd.openxmlformats-officedocument.customXmlProperties+xml"/>
  <Override PartName="/customXml/itemProps817.xml" ContentType="application/vnd.openxmlformats-officedocument.customXmlProperties+xml"/>
  <Override PartName="/customXml/itemProps818.xml" ContentType="application/vnd.openxmlformats-officedocument.customXmlProperties+xml"/>
  <Override PartName="/customXml/itemProps819.xml" ContentType="application/vnd.openxmlformats-officedocument.customXmlProperties+xml"/>
  <Override PartName="/customXml/itemProps820.xml" ContentType="application/vnd.openxmlformats-officedocument.customXmlProperties+xml"/>
  <Override PartName="/customXml/itemProps821.xml" ContentType="application/vnd.openxmlformats-officedocument.customXmlProperties+xml"/>
  <Override PartName="/customXml/itemProps822.xml" ContentType="application/vnd.openxmlformats-officedocument.customXmlProperties+xml"/>
  <Override PartName="/customXml/itemProps823.xml" ContentType="application/vnd.openxmlformats-officedocument.customXmlProperties+xml"/>
  <Override PartName="/customXml/itemProps824.xml" ContentType="application/vnd.openxmlformats-officedocument.customXmlProperties+xml"/>
  <Override PartName="/customXml/itemProps825.xml" ContentType="application/vnd.openxmlformats-officedocument.customXmlProperties+xml"/>
  <Override PartName="/customXml/itemProps826.xml" ContentType="application/vnd.openxmlformats-officedocument.customXmlProperties+xml"/>
  <Override PartName="/customXml/itemProps827.xml" ContentType="application/vnd.openxmlformats-officedocument.customXmlProperties+xml"/>
  <Override PartName="/customXml/itemProps828.xml" ContentType="application/vnd.openxmlformats-officedocument.customXmlProperties+xml"/>
  <Override PartName="/customXml/itemProps829.xml" ContentType="application/vnd.openxmlformats-officedocument.customXmlProperties+xml"/>
  <Override PartName="/customXml/itemProps830.xml" ContentType="application/vnd.openxmlformats-officedocument.customXmlProperties+xml"/>
  <Override PartName="/customXml/itemProps831.xml" ContentType="application/vnd.openxmlformats-officedocument.customXmlProperties+xml"/>
  <Override PartName="/customXml/itemProps832.xml" ContentType="application/vnd.openxmlformats-officedocument.customXmlProperties+xml"/>
  <Override PartName="/customXml/itemProps833.xml" ContentType="application/vnd.openxmlformats-officedocument.customXmlProperties+xml"/>
  <Override PartName="/customXml/itemProps834.xml" ContentType="application/vnd.openxmlformats-officedocument.customXmlProperties+xml"/>
  <Override PartName="/customXml/itemProps835.xml" ContentType="application/vnd.openxmlformats-officedocument.customXmlProperties+xml"/>
  <Override PartName="/customXml/itemProps836.xml" ContentType="application/vnd.openxmlformats-officedocument.customXmlProperties+xml"/>
  <Override PartName="/customXml/itemProps837.xml" ContentType="application/vnd.openxmlformats-officedocument.customXmlProperties+xml"/>
  <Override PartName="/customXml/itemProps838.xml" ContentType="application/vnd.openxmlformats-officedocument.customXmlProperties+xml"/>
  <Override PartName="/customXml/itemProps839.xml" ContentType="application/vnd.openxmlformats-officedocument.customXmlProperties+xml"/>
  <Override PartName="/customXml/itemProps840.xml" ContentType="application/vnd.openxmlformats-officedocument.customXmlProperties+xml"/>
  <Override PartName="/customXml/itemProps841.xml" ContentType="application/vnd.openxmlformats-officedocument.customXmlProperties+xml"/>
  <Override PartName="/customXml/itemProps842.xml" ContentType="application/vnd.openxmlformats-officedocument.customXmlProperties+xml"/>
  <Override PartName="/customXml/itemProps843.xml" ContentType="application/vnd.openxmlformats-officedocument.customXmlProperties+xml"/>
  <Override PartName="/customXml/itemProps844.xml" ContentType="application/vnd.openxmlformats-officedocument.customXmlProperties+xml"/>
  <Override PartName="/customXml/itemProps845.xml" ContentType="application/vnd.openxmlformats-officedocument.customXmlProperties+xml"/>
  <Override PartName="/customXml/itemProps846.xml" ContentType="application/vnd.openxmlformats-officedocument.customXmlProperties+xml"/>
  <Override PartName="/customXml/itemProps847.xml" ContentType="application/vnd.openxmlformats-officedocument.customXmlProperties+xml"/>
  <Override PartName="/customXml/itemProps848.xml" ContentType="application/vnd.openxmlformats-officedocument.customXmlProperties+xml"/>
  <Override PartName="/customXml/itemProps849.xml" ContentType="application/vnd.openxmlformats-officedocument.customXmlProperties+xml"/>
  <Override PartName="/customXml/itemProps850.xml" ContentType="application/vnd.openxmlformats-officedocument.customXmlProperties+xml"/>
  <Override PartName="/customXml/itemProps851.xml" ContentType="application/vnd.openxmlformats-officedocument.customXmlProperties+xml"/>
  <Override PartName="/customXml/itemProps852.xml" ContentType="application/vnd.openxmlformats-officedocument.customXmlProperties+xml"/>
  <Override PartName="/customXml/itemProps853.xml" ContentType="application/vnd.openxmlformats-officedocument.customXmlProperties+xml"/>
  <Override PartName="/customXml/itemProps854.xml" ContentType="application/vnd.openxmlformats-officedocument.customXmlProperties+xml"/>
  <Override PartName="/customXml/itemProps855.xml" ContentType="application/vnd.openxmlformats-officedocument.customXmlProperties+xml"/>
  <Override PartName="/customXml/itemProps856.xml" ContentType="application/vnd.openxmlformats-officedocument.customXmlProperties+xml"/>
  <Override PartName="/customXml/itemProps857.xml" ContentType="application/vnd.openxmlformats-officedocument.customXmlProperties+xml"/>
  <Override PartName="/customXml/itemProps858.xml" ContentType="application/vnd.openxmlformats-officedocument.customXmlProperties+xml"/>
  <Override PartName="/customXml/itemProps859.xml" ContentType="application/vnd.openxmlformats-officedocument.customXmlProperties+xml"/>
  <Override PartName="/customXml/itemProps860.xml" ContentType="application/vnd.openxmlformats-officedocument.customXmlProperties+xml"/>
  <Override PartName="/customXml/itemProps861.xml" ContentType="application/vnd.openxmlformats-officedocument.customXmlProperties+xml"/>
  <Override PartName="/customXml/itemProps862.xml" ContentType="application/vnd.openxmlformats-officedocument.customXmlProperties+xml"/>
  <Override PartName="/customXml/itemProps863.xml" ContentType="application/vnd.openxmlformats-officedocument.customXmlProperties+xml"/>
  <Override PartName="/customXml/itemProps864.xml" ContentType="application/vnd.openxmlformats-officedocument.customXmlProperties+xml"/>
  <Override PartName="/customXml/itemProps865.xml" ContentType="application/vnd.openxmlformats-officedocument.customXmlProperties+xml"/>
  <Override PartName="/customXml/itemProps866.xml" ContentType="application/vnd.openxmlformats-officedocument.customXmlProperties+xml"/>
  <Override PartName="/customXml/itemProps867.xml" ContentType="application/vnd.openxmlformats-officedocument.customXmlProperties+xml"/>
  <Override PartName="/customXml/itemProps868.xml" ContentType="application/vnd.openxmlformats-officedocument.customXmlProperties+xml"/>
  <Override PartName="/customXml/itemProps869.xml" ContentType="application/vnd.openxmlformats-officedocument.customXmlProperties+xml"/>
  <Override PartName="/customXml/itemProps870.xml" ContentType="application/vnd.openxmlformats-officedocument.customXmlProperties+xml"/>
  <Override PartName="/customXml/itemProps871.xml" ContentType="application/vnd.openxmlformats-officedocument.customXmlProperties+xml"/>
  <Override PartName="/customXml/itemProps872.xml" ContentType="application/vnd.openxmlformats-officedocument.customXmlProperties+xml"/>
  <Override PartName="/customXml/itemProps873.xml" ContentType="application/vnd.openxmlformats-officedocument.customXmlProperties+xml"/>
  <Override PartName="/customXml/itemProps874.xml" ContentType="application/vnd.openxmlformats-officedocument.customXmlProperties+xml"/>
  <Override PartName="/customXml/itemProps875.xml" ContentType="application/vnd.openxmlformats-officedocument.customXmlProperties+xml"/>
  <Override PartName="/customXml/itemProps876.xml" ContentType="application/vnd.openxmlformats-officedocument.customXmlProperties+xml"/>
  <Override PartName="/customXml/itemProps877.xml" ContentType="application/vnd.openxmlformats-officedocument.customXmlProperties+xml"/>
  <Override PartName="/customXml/itemProps878.xml" ContentType="application/vnd.openxmlformats-officedocument.customXmlProperties+xml"/>
  <Override PartName="/customXml/itemProps879.xml" ContentType="application/vnd.openxmlformats-officedocument.customXmlProperties+xml"/>
  <Override PartName="/customXml/itemProps880.xml" ContentType="application/vnd.openxmlformats-officedocument.customXmlProperties+xml"/>
  <Override PartName="/customXml/itemProps881.xml" ContentType="application/vnd.openxmlformats-officedocument.customXmlProperties+xml"/>
  <Override PartName="/customXml/itemProps882.xml" ContentType="application/vnd.openxmlformats-officedocument.customXmlProperties+xml"/>
  <Override PartName="/customXml/itemProps883.xml" ContentType="application/vnd.openxmlformats-officedocument.customXmlProperties+xml"/>
  <Override PartName="/customXml/itemProps884.xml" ContentType="application/vnd.openxmlformats-officedocument.customXmlProperties+xml"/>
  <Override PartName="/customXml/itemProps885.xml" ContentType="application/vnd.openxmlformats-officedocument.customXmlProperties+xml"/>
  <Override PartName="/customXml/itemProps886.xml" ContentType="application/vnd.openxmlformats-officedocument.customXmlProperties+xml"/>
  <Override PartName="/customXml/itemProps887.xml" ContentType="application/vnd.openxmlformats-officedocument.customXmlProperties+xml"/>
  <Override PartName="/customXml/itemProps888.xml" ContentType="application/vnd.openxmlformats-officedocument.customXmlProperties+xml"/>
  <Override PartName="/customXml/itemProps889.xml" ContentType="application/vnd.openxmlformats-officedocument.customXmlProperties+xml"/>
  <Override PartName="/customXml/itemProps890.xml" ContentType="application/vnd.openxmlformats-officedocument.customXmlProperties+xml"/>
  <Override PartName="/customXml/itemProps891.xml" ContentType="application/vnd.openxmlformats-officedocument.customXmlProperties+xml"/>
  <Override PartName="/customXml/itemProps892.xml" ContentType="application/vnd.openxmlformats-officedocument.customXmlProperties+xml"/>
  <Override PartName="/customXml/itemProps893.xml" ContentType="application/vnd.openxmlformats-officedocument.customXmlProperties+xml"/>
  <Override PartName="/customXml/itemProps894.xml" ContentType="application/vnd.openxmlformats-officedocument.customXmlProperties+xml"/>
  <Override PartName="/customXml/itemProps895.xml" ContentType="application/vnd.openxmlformats-officedocument.customXmlProperties+xml"/>
  <Override PartName="/customXml/itemProps896.xml" ContentType="application/vnd.openxmlformats-officedocument.customXmlProperties+xml"/>
  <Override PartName="/customXml/itemProps897.xml" ContentType="application/vnd.openxmlformats-officedocument.customXmlProperties+xml"/>
  <Override PartName="/customXml/itemProps898.xml" ContentType="application/vnd.openxmlformats-officedocument.customXmlProperties+xml"/>
  <Override PartName="/customXml/itemProps899.xml" ContentType="application/vnd.openxmlformats-officedocument.customXmlProperties+xml"/>
  <Override PartName="/customXml/itemProps900.xml" ContentType="application/vnd.openxmlformats-officedocument.customXmlProperties+xml"/>
  <Override PartName="/customXml/itemProps901.xml" ContentType="application/vnd.openxmlformats-officedocument.customXmlProperties+xml"/>
  <Override PartName="/customXml/itemProps902.xml" ContentType="application/vnd.openxmlformats-officedocument.customXmlProperties+xml"/>
  <Override PartName="/customXml/itemProps903.xml" ContentType="application/vnd.openxmlformats-officedocument.customXmlProperties+xml"/>
  <Override PartName="/customXml/itemProps904.xml" ContentType="application/vnd.openxmlformats-officedocument.customXmlProperties+xml"/>
  <Override PartName="/customXml/itemProps905.xml" ContentType="application/vnd.openxmlformats-officedocument.customXmlProperties+xml"/>
  <Override PartName="/customXml/itemProps906.xml" ContentType="application/vnd.openxmlformats-officedocument.customXmlProperties+xml"/>
  <Override PartName="/customXml/itemProps907.xml" ContentType="application/vnd.openxmlformats-officedocument.customXmlProperties+xml"/>
  <Override PartName="/customXml/itemProps908.xml" ContentType="application/vnd.openxmlformats-officedocument.customXmlProperties+xml"/>
  <Override PartName="/customXml/itemProps909.xml" ContentType="application/vnd.openxmlformats-officedocument.customXmlProperties+xml"/>
  <Override PartName="/customXml/itemProps910.xml" ContentType="application/vnd.openxmlformats-officedocument.customXmlProperties+xml"/>
  <Override PartName="/customXml/itemProps911.xml" ContentType="application/vnd.openxmlformats-officedocument.customXmlProperties+xml"/>
  <Override PartName="/customXml/itemProps912.xml" ContentType="application/vnd.openxmlformats-officedocument.customXmlProperties+xml"/>
  <Override PartName="/customXml/itemProps913.xml" ContentType="application/vnd.openxmlformats-officedocument.customXmlProperties+xml"/>
  <Override PartName="/customXml/itemProps914.xml" ContentType="application/vnd.openxmlformats-officedocument.customXmlProperties+xml"/>
  <Override PartName="/customXml/itemProps915.xml" ContentType="application/vnd.openxmlformats-officedocument.customXmlProperties+xml"/>
  <Override PartName="/customXml/itemProps916.xml" ContentType="application/vnd.openxmlformats-officedocument.customXmlProperties+xml"/>
  <Override PartName="/customXml/itemProps917.xml" ContentType="application/vnd.openxmlformats-officedocument.customXmlProperties+xml"/>
  <Override PartName="/customXml/itemProps918.xml" ContentType="application/vnd.openxmlformats-officedocument.customXmlProperties+xml"/>
  <Override PartName="/customXml/itemProps919.xml" ContentType="application/vnd.openxmlformats-officedocument.customXmlProperties+xml"/>
  <Override PartName="/customXml/itemProps920.xml" ContentType="application/vnd.openxmlformats-officedocument.customXmlProperties+xml"/>
  <Override PartName="/customXml/itemProps921.xml" ContentType="application/vnd.openxmlformats-officedocument.customXmlProperties+xml"/>
  <Override PartName="/customXml/itemProps922.xml" ContentType="application/vnd.openxmlformats-officedocument.customXmlProperties+xml"/>
  <Override PartName="/customXml/itemProps923.xml" ContentType="application/vnd.openxmlformats-officedocument.customXmlProperties+xml"/>
  <Override PartName="/customXml/itemProps924.xml" ContentType="application/vnd.openxmlformats-officedocument.customXmlProperties+xml"/>
  <Override PartName="/customXml/itemProps925.xml" ContentType="application/vnd.openxmlformats-officedocument.customXmlProperties+xml"/>
  <Override PartName="/customXml/itemProps926.xml" ContentType="application/vnd.openxmlformats-officedocument.customXmlProperties+xml"/>
  <Override PartName="/customXml/itemProps927.xml" ContentType="application/vnd.openxmlformats-officedocument.customXmlProperties+xml"/>
  <Override PartName="/customXml/itemProps928.xml" ContentType="application/vnd.openxmlformats-officedocument.customXmlProperties+xml"/>
  <Override PartName="/customXml/itemProps929.xml" ContentType="application/vnd.openxmlformats-officedocument.customXmlProperties+xml"/>
  <Override PartName="/customXml/itemProps930.xml" ContentType="application/vnd.openxmlformats-officedocument.customXmlProperties+xml"/>
  <Override PartName="/customXml/itemProps931.xml" ContentType="application/vnd.openxmlformats-officedocument.customXmlProperties+xml"/>
  <Override PartName="/customXml/itemProps932.xml" ContentType="application/vnd.openxmlformats-officedocument.customXmlProperties+xml"/>
  <Override PartName="/customXml/itemProps933.xml" ContentType="application/vnd.openxmlformats-officedocument.customXmlProperties+xml"/>
  <Override PartName="/customXml/itemProps934.xml" ContentType="application/vnd.openxmlformats-officedocument.customXmlProperties+xml"/>
  <Override PartName="/customXml/itemProps935.xml" ContentType="application/vnd.openxmlformats-officedocument.customXmlProperties+xml"/>
  <Override PartName="/customXml/itemProps936.xml" ContentType="application/vnd.openxmlformats-officedocument.customXmlProperties+xml"/>
  <Override PartName="/customXml/itemProps937.xml" ContentType="application/vnd.openxmlformats-officedocument.customXmlProperties+xml"/>
  <Override PartName="/customXml/itemProps938.xml" ContentType="application/vnd.openxmlformats-officedocument.customXmlProperties+xml"/>
  <Override PartName="/customXml/itemProps939.xml" ContentType="application/vnd.openxmlformats-officedocument.customXmlProperties+xml"/>
  <Override PartName="/customXml/itemProps940.xml" ContentType="application/vnd.openxmlformats-officedocument.customXmlProperties+xml"/>
  <Override PartName="/customXml/itemProps941.xml" ContentType="application/vnd.openxmlformats-officedocument.customXmlProperties+xml"/>
  <Override PartName="/customXml/itemProps942.xml" ContentType="application/vnd.openxmlformats-officedocument.customXmlProperties+xml"/>
  <Override PartName="/customXml/itemProps943.xml" ContentType="application/vnd.openxmlformats-officedocument.customXmlProperties+xml"/>
  <Override PartName="/customXml/itemProps944.xml" ContentType="application/vnd.openxmlformats-officedocument.customXmlProperties+xml"/>
  <Override PartName="/customXml/itemProps945.xml" ContentType="application/vnd.openxmlformats-officedocument.customXmlProperties+xml"/>
  <Override PartName="/customXml/itemProps946.xml" ContentType="application/vnd.openxmlformats-officedocument.customXmlProperties+xml"/>
  <Override PartName="/customXml/itemProps947.xml" ContentType="application/vnd.openxmlformats-officedocument.customXmlProperties+xml"/>
  <Override PartName="/customXml/itemProps948.xml" ContentType="application/vnd.openxmlformats-officedocument.customXmlProperties+xml"/>
  <Override PartName="/customXml/itemProps949.xml" ContentType="application/vnd.openxmlformats-officedocument.customXmlProperties+xml"/>
  <Override PartName="/customXml/itemProps950.xml" ContentType="application/vnd.openxmlformats-officedocument.customXmlProperties+xml"/>
  <Override PartName="/customXml/itemProps951.xml" ContentType="application/vnd.openxmlformats-officedocument.customXmlProperties+xml"/>
  <Override PartName="/customXml/itemProps952.xml" ContentType="application/vnd.openxmlformats-officedocument.customXmlProperties+xml"/>
  <Override PartName="/customXml/itemProps953.xml" ContentType="application/vnd.openxmlformats-officedocument.customXmlProperties+xml"/>
  <Override PartName="/customXml/itemProps954.xml" ContentType="application/vnd.openxmlformats-officedocument.customXmlProperties+xml"/>
  <Override PartName="/customXml/itemProps955.xml" ContentType="application/vnd.openxmlformats-officedocument.customXmlProperties+xml"/>
  <Override PartName="/customXml/itemProps956.xml" ContentType="application/vnd.openxmlformats-officedocument.customXmlProperties+xml"/>
  <Override PartName="/customXml/itemProps957.xml" ContentType="application/vnd.openxmlformats-officedocument.customXmlProperties+xml"/>
  <Override PartName="/customXml/itemProps958.xml" ContentType="application/vnd.openxmlformats-officedocument.customXmlProperties+xml"/>
  <Override PartName="/customXml/itemProps959.xml" ContentType="application/vnd.openxmlformats-officedocument.customXmlProperties+xml"/>
  <Override PartName="/customXml/itemProps960.xml" ContentType="application/vnd.openxmlformats-officedocument.customXmlProperties+xml"/>
  <Override PartName="/customXml/itemProps961.xml" ContentType="application/vnd.openxmlformats-officedocument.customXmlProperties+xml"/>
  <Override PartName="/customXml/itemProps962.xml" ContentType="application/vnd.openxmlformats-officedocument.customXmlProperties+xml"/>
  <Override PartName="/customXml/itemProps963.xml" ContentType="application/vnd.openxmlformats-officedocument.customXmlProperties+xml"/>
  <Override PartName="/customXml/itemProps964.xml" ContentType="application/vnd.openxmlformats-officedocument.customXmlProperties+xml"/>
  <Override PartName="/customXml/itemProps965.xml" ContentType="application/vnd.openxmlformats-officedocument.customXmlProperties+xml"/>
  <Override PartName="/customXml/itemProps966.xml" ContentType="application/vnd.openxmlformats-officedocument.customXmlProperties+xml"/>
  <Override PartName="/customXml/itemProps967.xml" ContentType="application/vnd.openxmlformats-officedocument.customXmlProperties+xml"/>
  <Override PartName="/customXml/itemProps968.xml" ContentType="application/vnd.openxmlformats-officedocument.customXmlProperties+xml"/>
  <Override PartName="/customXml/itemProps969.xml" ContentType="application/vnd.openxmlformats-officedocument.customXmlProperties+xml"/>
  <Override PartName="/customXml/itemProps970.xml" ContentType="application/vnd.openxmlformats-officedocument.customXmlProperties+xml"/>
  <Override PartName="/customXml/itemProps971.xml" ContentType="application/vnd.openxmlformats-officedocument.customXmlProperties+xml"/>
  <Override PartName="/customXml/itemProps972.xml" ContentType="application/vnd.openxmlformats-officedocument.customXmlProperties+xml"/>
  <Override PartName="/customXml/itemProps973.xml" ContentType="application/vnd.openxmlformats-officedocument.customXmlProperties+xml"/>
  <Override PartName="/customXml/itemProps974.xml" ContentType="application/vnd.openxmlformats-officedocument.customXmlProperties+xml"/>
  <Override PartName="/customXml/itemProps975.xml" ContentType="application/vnd.openxmlformats-officedocument.customXmlProperties+xml"/>
  <Override PartName="/customXml/itemProps976.xml" ContentType="application/vnd.openxmlformats-officedocument.customXmlProperties+xml"/>
  <Override PartName="/customXml/itemProps977.xml" ContentType="application/vnd.openxmlformats-officedocument.customXmlProperties+xml"/>
  <Override PartName="/customXml/itemProps978.xml" ContentType="application/vnd.openxmlformats-officedocument.customXmlProperties+xml"/>
  <Override PartName="/customXml/itemProps979.xml" ContentType="application/vnd.openxmlformats-officedocument.customXmlProperties+xml"/>
  <Override PartName="/customXml/itemProps980.xml" ContentType="application/vnd.openxmlformats-officedocument.customXmlProperties+xml"/>
  <Override PartName="/customXml/itemProps981.xml" ContentType="application/vnd.openxmlformats-officedocument.customXmlProperties+xml"/>
  <Override PartName="/customXml/itemProps982.xml" ContentType="application/vnd.openxmlformats-officedocument.customXmlProperties+xml"/>
  <Override PartName="/customXml/itemProps983.xml" ContentType="application/vnd.openxmlformats-officedocument.customXmlProperties+xml"/>
  <Override PartName="/customXml/itemProps984.xml" ContentType="application/vnd.openxmlformats-officedocument.customXmlProperties+xml"/>
  <Override PartName="/customXml/itemProps985.xml" ContentType="application/vnd.openxmlformats-officedocument.customXmlProperties+xml"/>
  <Override PartName="/customXml/itemProps986.xml" ContentType="application/vnd.openxmlformats-officedocument.customXmlProperties+xml"/>
  <Override PartName="/customXml/itemProps987.xml" ContentType="application/vnd.openxmlformats-officedocument.customXmlProperties+xml"/>
  <Override PartName="/customXml/itemProps988.xml" ContentType="application/vnd.openxmlformats-officedocument.customXmlProperties+xml"/>
  <Override PartName="/customXml/itemProps989.xml" ContentType="application/vnd.openxmlformats-officedocument.customXmlProperties+xml"/>
  <Override PartName="/customXml/itemProps990.xml" ContentType="application/vnd.openxmlformats-officedocument.customXmlProperties+xml"/>
  <Override PartName="/customXml/itemProps991.xml" ContentType="application/vnd.openxmlformats-officedocument.customXmlProperties+xml"/>
  <Override PartName="/customXml/itemProps992.xml" ContentType="application/vnd.openxmlformats-officedocument.customXmlProperties+xml"/>
  <Override PartName="/customXml/itemProps993.xml" ContentType="application/vnd.openxmlformats-officedocument.customXmlProperties+xml"/>
  <Override PartName="/customXml/itemProps994.xml" ContentType="application/vnd.openxmlformats-officedocument.customXmlProperties+xml"/>
  <Override PartName="/customXml/itemProps995.xml" ContentType="application/vnd.openxmlformats-officedocument.customXmlProperties+xml"/>
  <Override PartName="/customXml/itemProps996.xml" ContentType="application/vnd.openxmlformats-officedocument.customXmlProperties+xml"/>
  <Override PartName="/customXml/itemProps997.xml" ContentType="application/vnd.openxmlformats-officedocument.customXmlProperties+xml"/>
  <Override PartName="/customXml/itemProps998.xml" ContentType="application/vnd.openxmlformats-officedocument.customXmlProperties+xml"/>
  <Override PartName="/customXml/itemProps999.xml" ContentType="application/vnd.openxmlformats-officedocument.customXmlProperties+xml"/>
  <Override PartName="/customXml/itemProps1000.xml" ContentType="application/vnd.openxmlformats-officedocument.customXmlProperties+xml"/>
  <Override PartName="/customXml/itemProps1001.xml" ContentType="application/vnd.openxmlformats-officedocument.customXmlProperties+xml"/>
  <Override PartName="/customXml/itemProps1002.xml" ContentType="application/vnd.openxmlformats-officedocument.customXmlProperties+xml"/>
  <Override PartName="/customXml/itemProps1003.xml" ContentType="application/vnd.openxmlformats-officedocument.customXmlProperties+xml"/>
  <Override PartName="/customXml/itemProps1004.xml" ContentType="application/vnd.openxmlformats-officedocument.customXmlProperties+xml"/>
  <Override PartName="/customXml/itemProps1005.xml" ContentType="application/vnd.openxmlformats-officedocument.customXmlProperties+xml"/>
  <Override PartName="/customXml/itemProps1006.xml" ContentType="application/vnd.openxmlformats-officedocument.customXmlProperties+xml"/>
  <Override PartName="/customXml/itemProps1007.xml" ContentType="application/vnd.openxmlformats-officedocument.customXmlProperties+xml"/>
  <Override PartName="/customXml/itemProps1008.xml" ContentType="application/vnd.openxmlformats-officedocument.customXmlProperties+xml"/>
  <Override PartName="/customXml/itemProps1009.xml" ContentType="application/vnd.openxmlformats-officedocument.customXmlProperties+xml"/>
  <Override PartName="/customXml/itemProps1010.xml" ContentType="application/vnd.openxmlformats-officedocument.customXmlProperties+xml"/>
  <Override PartName="/customXml/itemProps1011.xml" ContentType="application/vnd.openxmlformats-officedocument.customXmlProperties+xml"/>
  <Override PartName="/customXml/itemProps1012.xml" ContentType="application/vnd.openxmlformats-officedocument.customXmlProperties+xml"/>
  <Override PartName="/customXml/itemProps1013.xml" ContentType="application/vnd.openxmlformats-officedocument.customXmlProperties+xml"/>
  <Override PartName="/customXml/itemProps1014.xml" ContentType="application/vnd.openxmlformats-officedocument.customXmlProperties+xml"/>
  <Override PartName="/customXml/itemProps1015.xml" ContentType="application/vnd.openxmlformats-officedocument.customXmlProperties+xml"/>
  <Override PartName="/customXml/itemProps1016.xml" ContentType="application/vnd.openxmlformats-officedocument.customXmlProperties+xml"/>
  <Override PartName="/customXml/itemProps1017.xml" ContentType="application/vnd.openxmlformats-officedocument.customXmlProperties+xml"/>
  <Override PartName="/customXml/itemProps1018.xml" ContentType="application/vnd.openxmlformats-officedocument.customXmlProperties+xml"/>
  <Override PartName="/customXml/itemProps1019.xml" ContentType="application/vnd.openxmlformats-officedocument.customXmlProperties+xml"/>
  <Override PartName="/customXml/itemProps1020.xml" ContentType="application/vnd.openxmlformats-officedocument.customXmlProperties+xml"/>
  <Override PartName="/customXml/itemProps1021.xml" ContentType="application/vnd.openxmlformats-officedocument.customXmlProperties+xml"/>
  <Override PartName="/customXml/itemProps1022.xml" ContentType="application/vnd.openxmlformats-officedocument.customXmlProperties+xml"/>
  <Override PartName="/customXml/itemProps1023.xml" ContentType="application/vnd.openxmlformats-officedocument.customXmlProperties+xml"/>
  <Override PartName="/customXml/itemProps1024.xml" ContentType="application/vnd.openxmlformats-officedocument.customXmlProperties+xml"/>
  <Override PartName="/customXml/itemProps1025.xml" ContentType="application/vnd.openxmlformats-officedocument.customXmlProperties+xml"/>
  <Override PartName="/customXml/itemProps1026.xml" ContentType="application/vnd.openxmlformats-officedocument.customXmlProperties+xml"/>
  <Override PartName="/customXml/itemProps1027.xml" ContentType="application/vnd.openxmlformats-officedocument.customXmlProperties+xml"/>
  <Override PartName="/customXml/itemProps1028.xml" ContentType="application/vnd.openxmlformats-officedocument.customXmlProperties+xml"/>
  <Override PartName="/customXml/itemProps1029.xml" ContentType="application/vnd.openxmlformats-officedocument.customXmlProperties+xml"/>
  <Override PartName="/customXml/itemProps1030.xml" ContentType="application/vnd.openxmlformats-officedocument.customXmlProperties+xml"/>
  <Override PartName="/customXml/itemProps1031.xml" ContentType="application/vnd.openxmlformats-officedocument.customXmlProperties+xml"/>
  <Override PartName="/customXml/itemProps1032.xml" ContentType="application/vnd.openxmlformats-officedocument.customXmlProperties+xml"/>
  <Override PartName="/customXml/itemProps1033.xml" ContentType="application/vnd.openxmlformats-officedocument.customXmlProperties+xml"/>
  <Override PartName="/customXml/itemProps1034.xml" ContentType="application/vnd.openxmlformats-officedocument.customXmlProperties+xml"/>
  <Override PartName="/customXml/itemProps1035.xml" ContentType="application/vnd.openxmlformats-officedocument.customXmlProperties+xml"/>
  <Override PartName="/customXml/itemProps1036.xml" ContentType="application/vnd.openxmlformats-officedocument.customXmlProperties+xml"/>
  <Override PartName="/customXml/itemProps1037.xml" ContentType="application/vnd.openxmlformats-officedocument.customXmlProperties+xml"/>
  <Override PartName="/customXml/itemProps1038.xml" ContentType="application/vnd.openxmlformats-officedocument.customXmlProperties+xml"/>
  <Override PartName="/customXml/itemProps1039.xml" ContentType="application/vnd.openxmlformats-officedocument.customXmlProperties+xml"/>
  <Override PartName="/customXml/itemProps1040.xml" ContentType="application/vnd.openxmlformats-officedocument.customXmlProperties+xml"/>
  <Override PartName="/customXml/itemProps1041.xml" ContentType="application/vnd.openxmlformats-officedocument.customXmlProperties+xml"/>
  <Override PartName="/customXml/itemProps1042.xml" ContentType="application/vnd.openxmlformats-officedocument.customXmlProperties+xml"/>
  <Override PartName="/customXml/itemProps1043.xml" ContentType="application/vnd.openxmlformats-officedocument.customXmlProperties+xml"/>
  <Override PartName="/customXml/itemProps1044.xml" ContentType="application/vnd.openxmlformats-officedocument.customXmlProperties+xml"/>
  <Override PartName="/customXml/itemProps1045.xml" ContentType="application/vnd.openxmlformats-officedocument.customXmlProperties+xml"/>
  <Override PartName="/customXml/itemProps1046.xml" ContentType="application/vnd.openxmlformats-officedocument.customXmlProperties+xml"/>
  <Override PartName="/customXml/itemProps1047.xml" ContentType="application/vnd.openxmlformats-officedocument.customXmlProperties+xml"/>
  <Override PartName="/customXml/itemProps1048.xml" ContentType="application/vnd.openxmlformats-officedocument.customXmlProperties+xml"/>
  <Override PartName="/customXml/itemProps1049.xml" ContentType="application/vnd.openxmlformats-officedocument.customXmlProperties+xml"/>
  <Override PartName="/customXml/itemProps1050.xml" ContentType="application/vnd.openxmlformats-officedocument.customXmlProperties+xml"/>
  <Override PartName="/customXml/itemProps1051.xml" ContentType="application/vnd.openxmlformats-officedocument.customXmlProperties+xml"/>
  <Override PartName="/customXml/itemProps1052.xml" ContentType="application/vnd.openxmlformats-officedocument.customXmlProperties+xml"/>
  <Override PartName="/customXml/itemProps1053.xml" ContentType="application/vnd.openxmlformats-officedocument.customXmlProperties+xml"/>
  <Override PartName="/customXml/itemProps1054.xml" ContentType="application/vnd.openxmlformats-officedocument.customXmlProperties+xml"/>
  <Override PartName="/customXml/itemProps1055.xml" ContentType="application/vnd.openxmlformats-officedocument.customXmlProperties+xml"/>
  <Override PartName="/customXml/itemProps1056.xml" ContentType="application/vnd.openxmlformats-officedocument.customXmlProperties+xml"/>
  <Override PartName="/customXml/itemProps1057.xml" ContentType="application/vnd.openxmlformats-officedocument.customXmlProperties+xml"/>
  <Override PartName="/customXml/itemProps1058.xml" ContentType="application/vnd.openxmlformats-officedocument.customXmlProperties+xml"/>
  <Override PartName="/customXml/itemProps1059.xml" ContentType="application/vnd.openxmlformats-officedocument.customXmlProperties+xml"/>
  <Override PartName="/customXml/itemProps1060.xml" ContentType="application/vnd.openxmlformats-officedocument.customXmlProperties+xml"/>
  <Override PartName="/customXml/itemProps1061.xml" ContentType="application/vnd.openxmlformats-officedocument.customXmlProperties+xml"/>
  <Override PartName="/customXml/itemProps1062.xml" ContentType="application/vnd.openxmlformats-officedocument.customXmlProperties+xml"/>
  <Override PartName="/customXml/itemProps1063.xml" ContentType="application/vnd.openxmlformats-officedocument.customXmlProperties+xml"/>
  <Override PartName="/customXml/itemProps1064.xml" ContentType="application/vnd.openxmlformats-officedocument.customXmlProperties+xml"/>
  <Override PartName="/customXml/itemProps1065.xml" ContentType="application/vnd.openxmlformats-officedocument.customXmlProperties+xml"/>
  <Override PartName="/customXml/itemProps1066.xml" ContentType="application/vnd.openxmlformats-officedocument.customXmlProperties+xml"/>
  <Override PartName="/customXml/itemProps1067.xml" ContentType="application/vnd.openxmlformats-officedocument.customXmlProperties+xml"/>
  <Override PartName="/customXml/itemProps1068.xml" ContentType="application/vnd.openxmlformats-officedocument.customXmlProperties+xml"/>
  <Override PartName="/customXml/itemProps1069.xml" ContentType="application/vnd.openxmlformats-officedocument.customXmlProperties+xml"/>
  <Override PartName="/customXml/itemProps1070.xml" ContentType="application/vnd.openxmlformats-officedocument.customXmlProperties+xml"/>
  <Override PartName="/customXml/itemProps1071.xml" ContentType="application/vnd.openxmlformats-officedocument.customXmlProperties+xml"/>
  <Override PartName="/customXml/itemProps1072.xml" ContentType="application/vnd.openxmlformats-officedocument.customXmlProperties+xml"/>
  <Override PartName="/customXml/itemProps1073.xml" ContentType="application/vnd.openxmlformats-officedocument.customXmlProperties+xml"/>
  <Override PartName="/customXml/itemProps1074.xml" ContentType="application/vnd.openxmlformats-officedocument.customXmlProperties+xml"/>
  <Override PartName="/customXml/itemProps1075.xml" ContentType="application/vnd.openxmlformats-officedocument.customXmlProperties+xml"/>
  <Override PartName="/customXml/itemProps1076.xml" ContentType="application/vnd.openxmlformats-officedocument.customXmlProperties+xml"/>
  <Override PartName="/customXml/itemProps1077.xml" ContentType="application/vnd.openxmlformats-officedocument.customXmlProperties+xml"/>
  <Override PartName="/customXml/itemProps1078.xml" ContentType="application/vnd.openxmlformats-officedocument.customXmlProperties+xml"/>
  <Override PartName="/customXml/itemProps1079.xml" ContentType="application/vnd.openxmlformats-officedocument.customXmlProperties+xml"/>
  <Override PartName="/customXml/itemProps1080.xml" ContentType="application/vnd.openxmlformats-officedocument.customXmlProperties+xml"/>
  <Override PartName="/customXml/itemProps1081.xml" ContentType="application/vnd.openxmlformats-officedocument.customXmlProperties+xml"/>
  <Override PartName="/customXml/itemProps1082.xml" ContentType="application/vnd.openxmlformats-officedocument.customXmlProperties+xml"/>
  <Override PartName="/customXml/itemProps1083.xml" ContentType="application/vnd.openxmlformats-officedocument.customXmlProperties+xml"/>
  <Override PartName="/customXml/itemProps1084.xml" ContentType="application/vnd.openxmlformats-officedocument.customXmlProperties+xml"/>
  <Override PartName="/customXml/itemProps1085.xml" ContentType="application/vnd.openxmlformats-officedocument.customXmlProperties+xml"/>
  <Override PartName="/customXml/itemProps1086.xml" ContentType="application/vnd.openxmlformats-officedocument.customXmlProperties+xml"/>
  <Override PartName="/customXml/itemProps1087.xml" ContentType="application/vnd.openxmlformats-officedocument.customXmlProperties+xml"/>
  <Override PartName="/customXml/itemProps1088.xml" ContentType="application/vnd.openxmlformats-officedocument.customXmlProperties+xml"/>
  <Override PartName="/customXml/itemProps1089.xml" ContentType="application/vnd.openxmlformats-officedocument.customXmlProperties+xml"/>
  <Override PartName="/customXml/itemProps1090.xml" ContentType="application/vnd.openxmlformats-officedocument.customXmlProperties+xml"/>
  <Override PartName="/customXml/itemProps1091.xml" ContentType="application/vnd.openxmlformats-officedocument.customXmlProperties+xml"/>
  <Override PartName="/customXml/itemProps1092.xml" ContentType="application/vnd.openxmlformats-officedocument.customXmlProperties+xml"/>
  <Override PartName="/customXml/itemProps1093.xml" ContentType="application/vnd.openxmlformats-officedocument.customXmlProperties+xml"/>
  <Override PartName="/customXml/itemProps1094.xml" ContentType="application/vnd.openxmlformats-officedocument.customXmlProperties+xml"/>
  <Override PartName="/customXml/itemProps1095.xml" ContentType="application/vnd.openxmlformats-officedocument.customXmlProperties+xml"/>
  <Override PartName="/customXml/itemProps1096.xml" ContentType="application/vnd.openxmlformats-officedocument.customXmlProperties+xml"/>
  <Override PartName="/customXml/itemProps1097.xml" ContentType="application/vnd.openxmlformats-officedocument.customXmlProperties+xml"/>
  <Override PartName="/customXml/itemProps1098.xml" ContentType="application/vnd.openxmlformats-officedocument.customXmlProperties+xml"/>
  <Override PartName="/customXml/itemProps1099.xml" ContentType="application/vnd.openxmlformats-officedocument.customXmlProperties+xml"/>
  <Override PartName="/customXml/itemProps1100.xml" ContentType="application/vnd.openxmlformats-officedocument.customXmlProperties+xml"/>
  <Override PartName="/customXml/itemProps1101.xml" ContentType="application/vnd.openxmlformats-officedocument.customXmlProperties+xml"/>
  <Override PartName="/customXml/itemProps1102.xml" ContentType="application/vnd.openxmlformats-officedocument.customXmlProperties+xml"/>
  <Override PartName="/customXml/itemProps1103.xml" ContentType="application/vnd.openxmlformats-officedocument.customXmlProperties+xml"/>
  <Override PartName="/customXml/itemProps1104.xml" ContentType="application/vnd.openxmlformats-officedocument.customXmlProperties+xml"/>
  <Override PartName="/customXml/itemProps1105.xml" ContentType="application/vnd.openxmlformats-officedocument.customXmlProperties+xml"/>
  <Override PartName="/customXml/itemProps1106.xml" ContentType="application/vnd.openxmlformats-officedocument.customXmlProperties+xml"/>
  <Override PartName="/customXml/itemProps1107.xml" ContentType="application/vnd.openxmlformats-officedocument.customXmlProperties+xml"/>
  <Override PartName="/customXml/itemProps1108.xml" ContentType="application/vnd.openxmlformats-officedocument.customXmlProperties+xml"/>
  <Override PartName="/customXml/itemProps1109.xml" ContentType="application/vnd.openxmlformats-officedocument.customXmlProperties+xml"/>
  <Override PartName="/customXml/itemProps1110.xml" ContentType="application/vnd.openxmlformats-officedocument.customXmlProperties+xml"/>
  <Override PartName="/customXml/itemProps1111.xml" ContentType="application/vnd.openxmlformats-officedocument.customXmlProperties+xml"/>
  <Override PartName="/customXml/itemProps1112.xml" ContentType="application/vnd.openxmlformats-officedocument.customXmlProperties+xml"/>
  <Override PartName="/customXml/itemProps1113.xml" ContentType="application/vnd.openxmlformats-officedocument.customXmlProperties+xml"/>
  <Override PartName="/customXml/itemProps1114.xml" ContentType="application/vnd.openxmlformats-officedocument.customXmlProperties+xml"/>
  <Override PartName="/customXml/itemProps1115.xml" ContentType="application/vnd.openxmlformats-officedocument.customXmlProperties+xml"/>
  <Override PartName="/customXml/itemProps1116.xml" ContentType="application/vnd.openxmlformats-officedocument.customXmlProperties+xml"/>
  <Override PartName="/customXml/itemProps1117.xml" ContentType="application/vnd.openxmlformats-officedocument.customXmlProperties+xml"/>
  <Override PartName="/customXml/itemProps1118.xml" ContentType="application/vnd.openxmlformats-officedocument.customXmlProperties+xml"/>
  <Override PartName="/customXml/itemProps1119.xml" ContentType="application/vnd.openxmlformats-officedocument.customXmlProperties+xml"/>
  <Override PartName="/customXml/itemProps112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121"/>
  </p:sldMasterIdLst>
  <p:notesMasterIdLst>
    <p:notesMasterId r:id="rId1259"/>
  </p:notesMasterIdLst>
  <p:sldIdLst>
    <p:sldId id="256" r:id="rId1122"/>
    <p:sldId id="257" r:id="rId1123"/>
    <p:sldId id="274" r:id="rId1124"/>
    <p:sldId id="275" r:id="rId1125"/>
    <p:sldId id="273" r:id="rId1126"/>
    <p:sldId id="322" r:id="rId1127"/>
    <p:sldId id="323" r:id="rId1128"/>
    <p:sldId id="324" r:id="rId1129"/>
    <p:sldId id="326" r:id="rId1130"/>
    <p:sldId id="327" r:id="rId1131"/>
    <p:sldId id="276" r:id="rId1132"/>
    <p:sldId id="330" r:id="rId1133"/>
    <p:sldId id="282" r:id="rId1134"/>
    <p:sldId id="329" r:id="rId1135"/>
    <p:sldId id="331" r:id="rId1136"/>
    <p:sldId id="332" r:id="rId1137"/>
    <p:sldId id="278" r:id="rId1138"/>
    <p:sldId id="289" r:id="rId1139"/>
    <p:sldId id="328" r:id="rId1140"/>
    <p:sldId id="290" r:id="rId1141"/>
    <p:sldId id="277" r:id="rId1142"/>
    <p:sldId id="318" r:id="rId1143"/>
    <p:sldId id="263" r:id="rId1144"/>
    <p:sldId id="271" r:id="rId1145"/>
    <p:sldId id="293" r:id="rId1146"/>
    <p:sldId id="292" r:id="rId1147"/>
    <p:sldId id="302" r:id="rId1148"/>
    <p:sldId id="310" r:id="rId1149"/>
    <p:sldId id="309" r:id="rId1150"/>
    <p:sldId id="303" r:id="rId1151"/>
    <p:sldId id="312" r:id="rId1152"/>
    <p:sldId id="304" r:id="rId1153"/>
    <p:sldId id="305" r:id="rId1154"/>
    <p:sldId id="306" r:id="rId1155"/>
    <p:sldId id="397" r:id="rId1156"/>
    <p:sldId id="414" r:id="rId1157"/>
    <p:sldId id="398" r:id="rId1158"/>
    <p:sldId id="410" r:id="rId1159"/>
    <p:sldId id="415" r:id="rId1160"/>
    <p:sldId id="411" r:id="rId1161"/>
    <p:sldId id="412" r:id="rId1162"/>
    <p:sldId id="413" r:id="rId1163"/>
    <p:sldId id="382" r:id="rId1164"/>
    <p:sldId id="396" r:id="rId1165"/>
    <p:sldId id="399" r:id="rId1166"/>
    <p:sldId id="383" r:id="rId1167"/>
    <p:sldId id="313" r:id="rId1168"/>
    <p:sldId id="314" r:id="rId1169"/>
    <p:sldId id="315" r:id="rId1170"/>
    <p:sldId id="317" r:id="rId1171"/>
    <p:sldId id="316" r:id="rId1172"/>
    <p:sldId id="334" r:id="rId1173"/>
    <p:sldId id="339" r:id="rId1174"/>
    <p:sldId id="346" r:id="rId1175"/>
    <p:sldId id="338" r:id="rId1176"/>
    <p:sldId id="337" r:id="rId1177"/>
    <p:sldId id="340" r:id="rId1178"/>
    <p:sldId id="341" r:id="rId1179"/>
    <p:sldId id="342" r:id="rId1180"/>
    <p:sldId id="343" r:id="rId1181"/>
    <p:sldId id="344" r:id="rId1182"/>
    <p:sldId id="345" r:id="rId1183"/>
    <p:sldId id="371" r:id="rId1184"/>
    <p:sldId id="374" r:id="rId1185"/>
    <p:sldId id="375" r:id="rId1186"/>
    <p:sldId id="307" r:id="rId1187"/>
    <p:sldId id="283" r:id="rId1188"/>
    <p:sldId id="267" r:id="rId1189"/>
    <p:sldId id="291" r:id="rId1190"/>
    <p:sldId id="284" r:id="rId1191"/>
    <p:sldId id="364" r:id="rId1192"/>
    <p:sldId id="369" r:id="rId1193"/>
    <p:sldId id="418" r:id="rId1194"/>
    <p:sldId id="368" r:id="rId1195"/>
    <p:sldId id="376" r:id="rId1196"/>
    <p:sldId id="390" r:id="rId1197"/>
    <p:sldId id="391" r:id="rId1198"/>
    <p:sldId id="392" r:id="rId1199"/>
    <p:sldId id="393" r:id="rId1200"/>
    <p:sldId id="400" r:id="rId1201"/>
    <p:sldId id="401" r:id="rId1202"/>
    <p:sldId id="419" r:id="rId1203"/>
    <p:sldId id="402" r:id="rId1204"/>
    <p:sldId id="408" r:id="rId1205"/>
    <p:sldId id="403" r:id="rId1206"/>
    <p:sldId id="404" r:id="rId1207"/>
    <p:sldId id="409" r:id="rId1208"/>
    <p:sldId id="417" r:id="rId1209"/>
    <p:sldId id="416" r:id="rId1210"/>
    <p:sldId id="405" r:id="rId1211"/>
    <p:sldId id="406" r:id="rId1212"/>
    <p:sldId id="407" r:id="rId1213"/>
    <p:sldId id="421" r:id="rId1214"/>
    <p:sldId id="423" r:id="rId1215"/>
    <p:sldId id="424" r:id="rId1216"/>
    <p:sldId id="422" r:id="rId1217"/>
    <p:sldId id="425" r:id="rId1218"/>
    <p:sldId id="286" r:id="rId1219"/>
    <p:sldId id="288" r:id="rId1220"/>
    <p:sldId id="295" r:id="rId1221"/>
    <p:sldId id="294" r:id="rId1222"/>
    <p:sldId id="285" r:id="rId1223"/>
    <p:sldId id="296" r:id="rId1224"/>
    <p:sldId id="381" r:id="rId1225"/>
    <p:sldId id="372" r:id="rId1226"/>
    <p:sldId id="373" r:id="rId1227"/>
    <p:sldId id="388" r:id="rId1228"/>
    <p:sldId id="389" r:id="rId1229"/>
    <p:sldId id="297" r:id="rId1230"/>
    <p:sldId id="298" r:id="rId1231"/>
    <p:sldId id="357" r:id="rId1232"/>
    <p:sldId id="299" r:id="rId1233"/>
    <p:sldId id="300" r:id="rId1234"/>
    <p:sldId id="301" r:id="rId1235"/>
    <p:sldId id="308" r:id="rId1236"/>
    <p:sldId id="311" r:id="rId1237"/>
    <p:sldId id="356" r:id="rId1238"/>
    <p:sldId id="348" r:id="rId1239"/>
    <p:sldId id="347" r:id="rId1240"/>
    <p:sldId id="349" r:id="rId1241"/>
    <p:sldId id="352" r:id="rId1242"/>
    <p:sldId id="354" r:id="rId1243"/>
    <p:sldId id="355" r:id="rId1244"/>
    <p:sldId id="353" r:id="rId1245"/>
    <p:sldId id="350" r:id="rId1246"/>
    <p:sldId id="351" r:id="rId1247"/>
    <p:sldId id="358" r:id="rId1248"/>
    <p:sldId id="359" r:id="rId1249"/>
    <p:sldId id="360" r:id="rId1250"/>
    <p:sldId id="361" r:id="rId1251"/>
    <p:sldId id="367" r:id="rId1252"/>
    <p:sldId id="377" r:id="rId1253"/>
    <p:sldId id="378" r:id="rId1254"/>
    <p:sldId id="379" r:id="rId1255"/>
    <p:sldId id="380" r:id="rId1256"/>
    <p:sldId id="394" r:id="rId1257"/>
    <p:sldId id="395" r:id="rId12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软件构架" id="{98B268C0-34E2-4746-9D6E-34038CD7DD1B}">
          <p14:sldIdLst>
            <p14:sldId id="256"/>
            <p14:sldId id="257"/>
          </p14:sldIdLst>
        </p14:section>
        <p14:section name="登录" id="{D1D11EAD-E09B-4123-A3B9-CC9CEB12E167}">
          <p14:sldIdLst>
            <p14:sldId id="274"/>
            <p14:sldId id="275"/>
            <p14:sldId id="273"/>
            <p14:sldId id="322"/>
            <p14:sldId id="323"/>
            <p14:sldId id="324"/>
            <p14:sldId id="326"/>
            <p14:sldId id="327"/>
            <p14:sldId id="276"/>
            <p14:sldId id="330"/>
          </p14:sldIdLst>
        </p14:section>
        <p14:section name="主界面" id="{77DD3128-A5F9-4E4B-9049-158C5F30BD60}">
          <p14:sldIdLst>
            <p14:sldId id="282"/>
            <p14:sldId id="329"/>
            <p14:sldId id="331"/>
            <p14:sldId id="332"/>
          </p14:sldIdLst>
        </p14:section>
        <p14:section name="设备连接" id="{A6FDCB0C-10A0-4885-A46A-0A3B8966CA16}">
          <p14:sldIdLst>
            <p14:sldId id="278"/>
            <p14:sldId id="289"/>
            <p14:sldId id="328"/>
            <p14:sldId id="290"/>
            <p14:sldId id="277"/>
            <p14:sldId id="318"/>
          </p14:sldIdLst>
        </p14:section>
        <p14:section name="配置" id="{9E47F682-65B8-4F4B-9D40-3DA466B73781}">
          <p14:sldIdLst>
            <p14:sldId id="263"/>
            <p14:sldId id="271"/>
            <p14:sldId id="293"/>
            <p14:sldId id="292"/>
            <p14:sldId id="302"/>
            <p14:sldId id="310"/>
            <p14:sldId id="309"/>
            <p14:sldId id="303"/>
            <p14:sldId id="312"/>
            <p14:sldId id="304"/>
            <p14:sldId id="305"/>
            <p14:sldId id="306"/>
            <p14:sldId id="397"/>
            <p14:sldId id="414"/>
            <p14:sldId id="398"/>
            <p14:sldId id="410"/>
            <p14:sldId id="415"/>
            <p14:sldId id="411"/>
            <p14:sldId id="412"/>
            <p14:sldId id="413"/>
            <p14:sldId id="382"/>
            <p14:sldId id="396"/>
            <p14:sldId id="399"/>
          </p14:sldIdLst>
        </p14:section>
        <p14:section name="绑定步骤" id="{6A571B3B-4B3A-48EA-AA82-A61688C87736}">
          <p14:sldIdLst>
            <p14:sldId id="383"/>
          </p14:sldIdLst>
        </p14:section>
        <p14:section name="PIM 设置" id="{24B1405A-365F-49BA-A0D7-8468F4C025E6}">
          <p14:sldIdLst>
            <p14:sldId id="313"/>
            <p14:sldId id="314"/>
            <p14:sldId id="315"/>
            <p14:sldId id="317"/>
            <p14:sldId id="316"/>
          </p14:sldIdLst>
        </p14:section>
        <p14:section name="IP3 设置" id="{EDDD547C-8156-4D55-8C47-237060E76078}">
          <p14:sldIdLst>
            <p14:sldId id="334"/>
            <p14:sldId id="339"/>
            <p14:sldId id="346"/>
            <p14:sldId id="338"/>
            <p14:sldId id="337"/>
          </p14:sldIdLst>
        </p14:section>
        <p14:section name="NF" id="{7597A689-D3BA-411C-9A3A-2D312BAA9D9A}">
          <p14:sldIdLst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公式计算步骤" id="{A3DB5B82-6426-4B93-B66B-F171238E8E52}">
          <p14:sldIdLst>
            <p14:sldId id="371"/>
          </p14:sldIdLst>
        </p14:section>
        <p14:section name="循环测试步骤" id="{D8D7EFB7-59D5-4092-9B10-688276D31B9D}">
          <p14:sldIdLst>
            <p14:sldId id="374"/>
            <p14:sldId id="375"/>
          </p14:sldIdLst>
        </p14:section>
        <p14:section name="无标题节" id="{30F725D9-BF9D-46D2-9DEF-7F2C35FE72E4}">
          <p14:sldIdLst>
            <p14:sldId id="307"/>
            <p14:sldId id="283"/>
            <p14:sldId id="267"/>
            <p14:sldId id="291"/>
          </p14:sldIdLst>
        </p14:section>
        <p14:section name="校准" id="{5D740185-78A5-43DF-880A-DBC50B4D4DCD}">
          <p14:sldIdLst>
            <p14:sldId id="284"/>
            <p14:sldId id="364"/>
            <p14:sldId id="369"/>
            <p14:sldId id="418"/>
            <p14:sldId id="368"/>
            <p14:sldId id="376"/>
            <p14:sldId id="390"/>
            <p14:sldId id="391"/>
            <p14:sldId id="392"/>
            <p14:sldId id="393"/>
            <p14:sldId id="400"/>
            <p14:sldId id="401"/>
            <p14:sldId id="419"/>
            <p14:sldId id="402"/>
            <p14:sldId id="408"/>
            <p14:sldId id="403"/>
            <p14:sldId id="404"/>
            <p14:sldId id="409"/>
            <p14:sldId id="417"/>
            <p14:sldId id="416"/>
            <p14:sldId id="405"/>
            <p14:sldId id="406"/>
            <p14:sldId id="407"/>
            <p14:sldId id="421"/>
            <p14:sldId id="423"/>
            <p14:sldId id="424"/>
            <p14:sldId id="422"/>
            <p14:sldId id="425"/>
          </p14:sldIdLst>
        </p14:section>
        <p14:section name="测试" id="{C924F80E-3A2D-4343-A4EC-66398CD097B7}">
          <p14:sldIdLst>
            <p14:sldId id="286"/>
            <p14:sldId id="288"/>
            <p14:sldId id="295"/>
            <p14:sldId id="294"/>
            <p14:sldId id="285"/>
            <p14:sldId id="296"/>
            <p14:sldId id="381"/>
            <p14:sldId id="372"/>
            <p14:sldId id="373"/>
          </p14:sldIdLst>
        </p14:section>
        <p14:section name="结果查看" id="{085DA908-02B9-4ED0-87DC-D271635B7982}">
          <p14:sldIdLst>
            <p14:sldId id="388"/>
            <p14:sldId id="389"/>
          </p14:sldIdLst>
        </p14:section>
        <p14:section name="报告" id="{EA70ACD1-82E3-4C5D-83BC-A271A70B54D6}">
          <p14:sldIdLst/>
        </p14:section>
        <p14:section name="程序结构" id="{AC065C1E-9400-47CE-923D-B849AB88E9AF}">
          <p14:sldIdLst>
            <p14:sldId id="297"/>
            <p14:sldId id="298"/>
            <p14:sldId id="357"/>
            <p14:sldId id="299"/>
            <p14:sldId id="300"/>
            <p14:sldId id="301"/>
            <p14:sldId id="308"/>
            <p14:sldId id="311"/>
          </p14:sldIdLst>
        </p14:section>
        <p14:section name="程序结构总结" id="{628320EB-D5BA-4BC3-99E1-2EC173BDF49E}">
          <p14:sldIdLst>
            <p14:sldId id="356"/>
            <p14:sldId id="348"/>
            <p14:sldId id="347"/>
            <p14:sldId id="349"/>
            <p14:sldId id="352"/>
            <p14:sldId id="354"/>
            <p14:sldId id="355"/>
            <p14:sldId id="353"/>
            <p14:sldId id="350"/>
            <p14:sldId id="351"/>
            <p14:sldId id="358"/>
            <p14:sldId id="359"/>
            <p14:sldId id="360"/>
            <p14:sldId id="361"/>
            <p14:sldId id="367"/>
            <p14:sldId id="377"/>
            <p14:sldId id="378"/>
            <p14:sldId id="379"/>
            <p14:sldId id="380"/>
          </p14:sldIdLst>
        </p14:section>
        <p14:section name="测试" id="{20BBF19F-A667-4626-A82D-DB24282EAA44}">
          <p14:sldIdLst>
            <p14:sldId id="394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EC4E6"/>
    <a:srgbClr val="2B3C59"/>
    <a:srgbClr val="0091FE"/>
    <a:srgbClr val="5B9BD5"/>
    <a:srgbClr val="E70028"/>
    <a:srgbClr val="2D3F5E"/>
    <a:srgbClr val="0081E2"/>
    <a:srgbClr val="2E6CA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73123" autoAdjust="0"/>
  </p:normalViewPr>
  <p:slideViewPr>
    <p:cSldViewPr snapToGrid="0">
      <p:cViewPr varScale="1">
        <p:scale>
          <a:sx n="65" d="100"/>
          <a:sy n="65" d="100"/>
        </p:scale>
        <p:origin x="12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1" Type="http://schemas.openxmlformats.org/officeDocument/2006/relationships/customXml" Target="../customXml/item21.xml"/><Relationship Id="rId170" Type="http://schemas.openxmlformats.org/officeDocument/2006/relationships/customXml" Target="../customXml/item170.xml"/><Relationship Id="rId268" Type="http://schemas.openxmlformats.org/officeDocument/2006/relationships/customXml" Target="../customXml/item268.xml"/><Relationship Id="rId475" Type="http://schemas.openxmlformats.org/officeDocument/2006/relationships/customXml" Target="../customXml/item475.xml"/><Relationship Id="rId682" Type="http://schemas.openxmlformats.org/officeDocument/2006/relationships/customXml" Target="../customXml/item682.xml"/><Relationship Id="rId128" Type="http://schemas.openxmlformats.org/officeDocument/2006/relationships/customXml" Target="../customXml/item128.xml"/><Relationship Id="rId335" Type="http://schemas.openxmlformats.org/officeDocument/2006/relationships/customXml" Target="../customXml/item335.xml"/><Relationship Id="rId542" Type="http://schemas.openxmlformats.org/officeDocument/2006/relationships/customXml" Target="../customXml/item542.xml"/><Relationship Id="rId987" Type="http://schemas.openxmlformats.org/officeDocument/2006/relationships/customXml" Target="../customXml/item987.xml"/><Relationship Id="rId1172" Type="http://schemas.openxmlformats.org/officeDocument/2006/relationships/slide" Target="slides/slide51.xml"/><Relationship Id="rId402" Type="http://schemas.openxmlformats.org/officeDocument/2006/relationships/customXml" Target="../customXml/item402.xml"/><Relationship Id="rId847" Type="http://schemas.openxmlformats.org/officeDocument/2006/relationships/customXml" Target="../customXml/item847.xml"/><Relationship Id="rId1032" Type="http://schemas.openxmlformats.org/officeDocument/2006/relationships/customXml" Target="../customXml/item1032.xml"/><Relationship Id="rId707" Type="http://schemas.openxmlformats.org/officeDocument/2006/relationships/customXml" Target="../customXml/item707.xml"/><Relationship Id="rId914" Type="http://schemas.openxmlformats.org/officeDocument/2006/relationships/customXml" Target="../customXml/item914.xml"/><Relationship Id="rId43" Type="http://schemas.openxmlformats.org/officeDocument/2006/relationships/customXml" Target="../customXml/item43.xml"/><Relationship Id="rId192" Type="http://schemas.openxmlformats.org/officeDocument/2006/relationships/customXml" Target="../customXml/item192.xml"/><Relationship Id="rId497" Type="http://schemas.openxmlformats.org/officeDocument/2006/relationships/customXml" Target="../customXml/item497.xml"/><Relationship Id="rId357" Type="http://schemas.openxmlformats.org/officeDocument/2006/relationships/customXml" Target="../customXml/item357.xml"/><Relationship Id="rId1194" Type="http://schemas.openxmlformats.org/officeDocument/2006/relationships/slide" Target="slides/slide73.xml"/><Relationship Id="rId217" Type="http://schemas.openxmlformats.org/officeDocument/2006/relationships/customXml" Target="../customXml/item217.xml"/><Relationship Id="rId564" Type="http://schemas.openxmlformats.org/officeDocument/2006/relationships/customXml" Target="../customXml/item564.xml"/><Relationship Id="rId771" Type="http://schemas.openxmlformats.org/officeDocument/2006/relationships/customXml" Target="../customXml/item771.xml"/><Relationship Id="rId869" Type="http://schemas.openxmlformats.org/officeDocument/2006/relationships/customXml" Target="../customXml/item869.xml"/><Relationship Id="rId424" Type="http://schemas.openxmlformats.org/officeDocument/2006/relationships/customXml" Target="../customXml/item424.xml"/><Relationship Id="rId631" Type="http://schemas.openxmlformats.org/officeDocument/2006/relationships/customXml" Target="../customXml/item631.xml"/><Relationship Id="rId729" Type="http://schemas.openxmlformats.org/officeDocument/2006/relationships/customXml" Target="../customXml/item729.xml"/><Relationship Id="rId1054" Type="http://schemas.openxmlformats.org/officeDocument/2006/relationships/customXml" Target="../customXml/item1054.xml"/><Relationship Id="rId1261" Type="http://schemas.openxmlformats.org/officeDocument/2006/relationships/viewProps" Target="viewProps.xml"/><Relationship Id="rId936" Type="http://schemas.openxmlformats.org/officeDocument/2006/relationships/customXml" Target="../customXml/item936.xml"/><Relationship Id="rId1121" Type="http://schemas.openxmlformats.org/officeDocument/2006/relationships/slideMaster" Target="slideMasters/slideMaster1.xml"/><Relationship Id="rId1219" Type="http://schemas.openxmlformats.org/officeDocument/2006/relationships/slide" Target="slides/slide98.xml"/><Relationship Id="rId65" Type="http://schemas.openxmlformats.org/officeDocument/2006/relationships/customXml" Target="../customXml/item65.xml"/><Relationship Id="rId281" Type="http://schemas.openxmlformats.org/officeDocument/2006/relationships/customXml" Target="../customXml/item281.xml"/><Relationship Id="rId141" Type="http://schemas.openxmlformats.org/officeDocument/2006/relationships/customXml" Target="../customXml/item141.xml"/><Relationship Id="rId379" Type="http://schemas.openxmlformats.org/officeDocument/2006/relationships/customXml" Target="../customXml/item379.xml"/><Relationship Id="rId586" Type="http://schemas.openxmlformats.org/officeDocument/2006/relationships/customXml" Target="../customXml/item586.xml"/><Relationship Id="rId793" Type="http://schemas.openxmlformats.org/officeDocument/2006/relationships/customXml" Target="../customXml/item793.xml"/><Relationship Id="rId7" Type="http://schemas.openxmlformats.org/officeDocument/2006/relationships/customXml" Target="../customXml/item7.xml"/><Relationship Id="rId239" Type="http://schemas.openxmlformats.org/officeDocument/2006/relationships/customXml" Target="../customXml/item239.xml"/><Relationship Id="rId446" Type="http://schemas.openxmlformats.org/officeDocument/2006/relationships/customXml" Target="../customXml/item446.xml"/><Relationship Id="rId653" Type="http://schemas.openxmlformats.org/officeDocument/2006/relationships/customXml" Target="../customXml/item653.xml"/><Relationship Id="rId1076" Type="http://schemas.openxmlformats.org/officeDocument/2006/relationships/customXml" Target="../customXml/item1076.xml"/><Relationship Id="rId306" Type="http://schemas.openxmlformats.org/officeDocument/2006/relationships/customXml" Target="../customXml/item306.xml"/><Relationship Id="rId860" Type="http://schemas.openxmlformats.org/officeDocument/2006/relationships/customXml" Target="../customXml/item860.xml"/><Relationship Id="rId958" Type="http://schemas.openxmlformats.org/officeDocument/2006/relationships/customXml" Target="../customXml/item958.xml"/><Relationship Id="rId1143" Type="http://schemas.openxmlformats.org/officeDocument/2006/relationships/slide" Target="slides/slide22.xml"/><Relationship Id="rId87" Type="http://schemas.openxmlformats.org/officeDocument/2006/relationships/customXml" Target="../customXml/item87.xml"/><Relationship Id="rId513" Type="http://schemas.openxmlformats.org/officeDocument/2006/relationships/customXml" Target="../customXml/item513.xml"/><Relationship Id="rId720" Type="http://schemas.openxmlformats.org/officeDocument/2006/relationships/customXml" Target="../customXml/item720.xml"/><Relationship Id="rId818" Type="http://schemas.openxmlformats.org/officeDocument/2006/relationships/customXml" Target="../customXml/item818.xml"/><Relationship Id="rId1003" Type="http://schemas.openxmlformats.org/officeDocument/2006/relationships/customXml" Target="../customXml/item1003.xml"/><Relationship Id="rId1210" Type="http://schemas.openxmlformats.org/officeDocument/2006/relationships/slide" Target="slides/slide89.xml"/><Relationship Id="rId14" Type="http://schemas.openxmlformats.org/officeDocument/2006/relationships/customXml" Target="../customXml/item14.xml"/><Relationship Id="rId163" Type="http://schemas.openxmlformats.org/officeDocument/2006/relationships/customXml" Target="../customXml/item163.xml"/><Relationship Id="rId370" Type="http://schemas.openxmlformats.org/officeDocument/2006/relationships/customXml" Target="../customXml/item370.xml"/><Relationship Id="rId230" Type="http://schemas.openxmlformats.org/officeDocument/2006/relationships/customXml" Target="../customXml/item230.xml"/><Relationship Id="rId468" Type="http://schemas.openxmlformats.org/officeDocument/2006/relationships/customXml" Target="../customXml/item468.xml"/><Relationship Id="rId675" Type="http://schemas.openxmlformats.org/officeDocument/2006/relationships/customXml" Target="../customXml/item675.xml"/><Relationship Id="rId882" Type="http://schemas.openxmlformats.org/officeDocument/2006/relationships/customXml" Target="../customXml/item882.xml"/><Relationship Id="rId1098" Type="http://schemas.openxmlformats.org/officeDocument/2006/relationships/customXml" Target="../customXml/item1098.xml"/><Relationship Id="rId328" Type="http://schemas.openxmlformats.org/officeDocument/2006/relationships/customXml" Target="../customXml/item328.xml"/><Relationship Id="rId535" Type="http://schemas.openxmlformats.org/officeDocument/2006/relationships/customXml" Target="../customXml/item535.xml"/><Relationship Id="rId742" Type="http://schemas.openxmlformats.org/officeDocument/2006/relationships/customXml" Target="../customXml/item742.xml"/><Relationship Id="rId1165" Type="http://schemas.openxmlformats.org/officeDocument/2006/relationships/slide" Target="slides/slide44.xml"/><Relationship Id="rId602" Type="http://schemas.openxmlformats.org/officeDocument/2006/relationships/customXml" Target="../customXml/item602.xml"/><Relationship Id="rId1025" Type="http://schemas.openxmlformats.org/officeDocument/2006/relationships/customXml" Target="../customXml/item1025.xml"/><Relationship Id="rId1232" Type="http://schemas.openxmlformats.org/officeDocument/2006/relationships/slide" Target="slides/slide111.xml"/><Relationship Id="rId907" Type="http://schemas.openxmlformats.org/officeDocument/2006/relationships/customXml" Target="../customXml/item907.xml"/><Relationship Id="rId36" Type="http://schemas.openxmlformats.org/officeDocument/2006/relationships/customXml" Target="../customXml/item36.xml"/><Relationship Id="rId185" Type="http://schemas.openxmlformats.org/officeDocument/2006/relationships/customXml" Target="../customXml/item185.xml"/><Relationship Id="rId392" Type="http://schemas.openxmlformats.org/officeDocument/2006/relationships/customXml" Target="../customXml/item392.xml"/><Relationship Id="rId697" Type="http://schemas.openxmlformats.org/officeDocument/2006/relationships/customXml" Target="../customXml/item697.xml"/><Relationship Id="rId252" Type="http://schemas.openxmlformats.org/officeDocument/2006/relationships/customXml" Target="../customXml/item252.xml"/><Relationship Id="rId1187" Type="http://schemas.openxmlformats.org/officeDocument/2006/relationships/slide" Target="slides/slide66.xml"/><Relationship Id="rId112" Type="http://schemas.openxmlformats.org/officeDocument/2006/relationships/customXml" Target="../customXml/item112.xml"/><Relationship Id="rId557" Type="http://schemas.openxmlformats.org/officeDocument/2006/relationships/customXml" Target="../customXml/item557.xml"/><Relationship Id="rId764" Type="http://schemas.openxmlformats.org/officeDocument/2006/relationships/customXml" Target="../customXml/item764.xml"/><Relationship Id="rId971" Type="http://schemas.openxmlformats.org/officeDocument/2006/relationships/customXml" Target="../customXml/item971.xml"/><Relationship Id="rId417" Type="http://schemas.openxmlformats.org/officeDocument/2006/relationships/customXml" Target="../customXml/item417.xml"/><Relationship Id="rId624" Type="http://schemas.openxmlformats.org/officeDocument/2006/relationships/customXml" Target="../customXml/item624.xml"/><Relationship Id="rId831" Type="http://schemas.openxmlformats.org/officeDocument/2006/relationships/customXml" Target="../customXml/item831.xml"/><Relationship Id="rId1047" Type="http://schemas.openxmlformats.org/officeDocument/2006/relationships/customXml" Target="../customXml/item1047.xml"/><Relationship Id="rId1254" Type="http://schemas.openxmlformats.org/officeDocument/2006/relationships/slide" Target="slides/slide133.xml"/><Relationship Id="rId929" Type="http://schemas.openxmlformats.org/officeDocument/2006/relationships/customXml" Target="../customXml/item929.xml"/><Relationship Id="rId1114" Type="http://schemas.openxmlformats.org/officeDocument/2006/relationships/customXml" Target="../customXml/item1114.xml"/><Relationship Id="rId58" Type="http://schemas.openxmlformats.org/officeDocument/2006/relationships/customXml" Target="../customXml/item58.xml"/><Relationship Id="rId274" Type="http://schemas.openxmlformats.org/officeDocument/2006/relationships/customXml" Target="../customXml/item274.xml"/><Relationship Id="rId481" Type="http://schemas.openxmlformats.org/officeDocument/2006/relationships/customXml" Target="../customXml/item481.xml"/><Relationship Id="rId134" Type="http://schemas.openxmlformats.org/officeDocument/2006/relationships/customXml" Target="../customXml/item134.xml"/><Relationship Id="rId579" Type="http://schemas.openxmlformats.org/officeDocument/2006/relationships/customXml" Target="../customXml/item579.xml"/><Relationship Id="rId786" Type="http://schemas.openxmlformats.org/officeDocument/2006/relationships/customXml" Target="../customXml/item786.xml"/><Relationship Id="rId993" Type="http://schemas.openxmlformats.org/officeDocument/2006/relationships/customXml" Target="../customXml/item993.xml"/><Relationship Id="rId341" Type="http://schemas.openxmlformats.org/officeDocument/2006/relationships/customXml" Target="../customXml/item341.xml"/><Relationship Id="rId439" Type="http://schemas.openxmlformats.org/officeDocument/2006/relationships/customXml" Target="../customXml/item439.xml"/><Relationship Id="rId646" Type="http://schemas.openxmlformats.org/officeDocument/2006/relationships/customXml" Target="../customXml/item646.xml"/><Relationship Id="rId1069" Type="http://schemas.openxmlformats.org/officeDocument/2006/relationships/customXml" Target="../customXml/item1069.xml"/><Relationship Id="rId201" Type="http://schemas.openxmlformats.org/officeDocument/2006/relationships/customXml" Target="../customXml/item201.xml"/><Relationship Id="rId506" Type="http://schemas.openxmlformats.org/officeDocument/2006/relationships/customXml" Target="../customXml/item506.xml"/><Relationship Id="rId853" Type="http://schemas.openxmlformats.org/officeDocument/2006/relationships/customXml" Target="../customXml/item853.xml"/><Relationship Id="rId1136" Type="http://schemas.openxmlformats.org/officeDocument/2006/relationships/slide" Target="slides/slide15.xml"/><Relationship Id="rId713" Type="http://schemas.openxmlformats.org/officeDocument/2006/relationships/customXml" Target="../customXml/item713.xml"/><Relationship Id="rId920" Type="http://schemas.openxmlformats.org/officeDocument/2006/relationships/customXml" Target="../customXml/item920.xml"/><Relationship Id="rId1203" Type="http://schemas.openxmlformats.org/officeDocument/2006/relationships/slide" Target="slides/slide82.xml"/><Relationship Id="rId296" Type="http://schemas.openxmlformats.org/officeDocument/2006/relationships/customXml" Target="../customXml/item296.xml"/><Relationship Id="rId156" Type="http://schemas.openxmlformats.org/officeDocument/2006/relationships/customXml" Target="../customXml/item156.xml"/><Relationship Id="rId363" Type="http://schemas.openxmlformats.org/officeDocument/2006/relationships/customXml" Target="../customXml/item363.xml"/><Relationship Id="rId570" Type="http://schemas.openxmlformats.org/officeDocument/2006/relationships/customXml" Target="../customXml/item570.xml"/><Relationship Id="rId223" Type="http://schemas.openxmlformats.org/officeDocument/2006/relationships/customXml" Target="../customXml/item223.xml"/><Relationship Id="rId430" Type="http://schemas.openxmlformats.org/officeDocument/2006/relationships/customXml" Target="../customXml/item430.xml"/><Relationship Id="rId668" Type="http://schemas.openxmlformats.org/officeDocument/2006/relationships/customXml" Target="../customXml/item668.xml"/><Relationship Id="rId875" Type="http://schemas.openxmlformats.org/officeDocument/2006/relationships/customXml" Target="../customXml/item875.xml"/><Relationship Id="rId1060" Type="http://schemas.openxmlformats.org/officeDocument/2006/relationships/customXml" Target="../customXml/item1060.xml"/><Relationship Id="rId528" Type="http://schemas.openxmlformats.org/officeDocument/2006/relationships/customXml" Target="../customXml/item528.xml"/><Relationship Id="rId735" Type="http://schemas.openxmlformats.org/officeDocument/2006/relationships/customXml" Target="../customXml/item735.xml"/><Relationship Id="rId942" Type="http://schemas.openxmlformats.org/officeDocument/2006/relationships/customXml" Target="../customXml/item942.xml"/><Relationship Id="rId1158" Type="http://schemas.openxmlformats.org/officeDocument/2006/relationships/slide" Target="slides/slide37.xml"/><Relationship Id="rId1018" Type="http://schemas.openxmlformats.org/officeDocument/2006/relationships/customXml" Target="../customXml/item1018.xml"/><Relationship Id="rId1225" Type="http://schemas.openxmlformats.org/officeDocument/2006/relationships/slide" Target="slides/slide104.xml"/><Relationship Id="rId71" Type="http://schemas.openxmlformats.org/officeDocument/2006/relationships/customXml" Target="../customXml/item71.xml"/><Relationship Id="rId802" Type="http://schemas.openxmlformats.org/officeDocument/2006/relationships/customXml" Target="../customXml/item802.xml"/><Relationship Id="rId29" Type="http://schemas.openxmlformats.org/officeDocument/2006/relationships/customXml" Target="../customXml/item29.xml"/><Relationship Id="rId178" Type="http://schemas.openxmlformats.org/officeDocument/2006/relationships/customXml" Target="../customXml/item178.xml"/><Relationship Id="rId385" Type="http://schemas.openxmlformats.org/officeDocument/2006/relationships/customXml" Target="../customXml/item385.xml"/><Relationship Id="rId592" Type="http://schemas.openxmlformats.org/officeDocument/2006/relationships/customXml" Target="../customXml/item592.xml"/><Relationship Id="rId245" Type="http://schemas.openxmlformats.org/officeDocument/2006/relationships/customXml" Target="../customXml/item245.xml"/><Relationship Id="rId452" Type="http://schemas.openxmlformats.org/officeDocument/2006/relationships/customXml" Target="../customXml/item452.xml"/><Relationship Id="rId897" Type="http://schemas.openxmlformats.org/officeDocument/2006/relationships/customXml" Target="../customXml/item897.xml"/><Relationship Id="rId1082" Type="http://schemas.openxmlformats.org/officeDocument/2006/relationships/customXml" Target="../customXml/item1082.xml"/><Relationship Id="rId105" Type="http://schemas.openxmlformats.org/officeDocument/2006/relationships/customXml" Target="../customXml/item105.xml"/><Relationship Id="rId312" Type="http://schemas.openxmlformats.org/officeDocument/2006/relationships/customXml" Target="../customXml/item312.xml"/><Relationship Id="rId757" Type="http://schemas.openxmlformats.org/officeDocument/2006/relationships/customXml" Target="../customXml/item757.xml"/><Relationship Id="rId964" Type="http://schemas.openxmlformats.org/officeDocument/2006/relationships/customXml" Target="../customXml/item964.xml"/><Relationship Id="rId93" Type="http://schemas.openxmlformats.org/officeDocument/2006/relationships/customXml" Target="../customXml/item93.xml"/><Relationship Id="rId617" Type="http://schemas.openxmlformats.org/officeDocument/2006/relationships/customXml" Target="../customXml/item617.xml"/><Relationship Id="rId824" Type="http://schemas.openxmlformats.org/officeDocument/2006/relationships/customXml" Target="../customXml/item824.xml"/><Relationship Id="rId1247" Type="http://schemas.openxmlformats.org/officeDocument/2006/relationships/slide" Target="slides/slide126.xml"/><Relationship Id="rId1107" Type="http://schemas.openxmlformats.org/officeDocument/2006/relationships/customXml" Target="../customXml/item1107.xml"/><Relationship Id="rId20" Type="http://schemas.openxmlformats.org/officeDocument/2006/relationships/customXml" Target="../customXml/item20.xml"/><Relationship Id="rId267" Type="http://schemas.openxmlformats.org/officeDocument/2006/relationships/customXml" Target="../customXml/item267.xml"/><Relationship Id="rId474" Type="http://schemas.openxmlformats.org/officeDocument/2006/relationships/customXml" Target="../customXml/item474.xml"/><Relationship Id="rId1020" Type="http://schemas.openxmlformats.org/officeDocument/2006/relationships/customXml" Target="../customXml/item1020.xml"/><Relationship Id="rId1118" Type="http://schemas.openxmlformats.org/officeDocument/2006/relationships/customXml" Target="../customXml/item1118.xml"/><Relationship Id="rId127" Type="http://schemas.openxmlformats.org/officeDocument/2006/relationships/customXml" Target="../customXml/item127.xml"/><Relationship Id="rId681" Type="http://schemas.openxmlformats.org/officeDocument/2006/relationships/customXml" Target="../customXml/item681.xml"/><Relationship Id="rId779" Type="http://schemas.openxmlformats.org/officeDocument/2006/relationships/customXml" Target="../customXml/item779.xml"/><Relationship Id="rId902" Type="http://schemas.openxmlformats.org/officeDocument/2006/relationships/customXml" Target="../customXml/item902.xml"/><Relationship Id="rId986" Type="http://schemas.openxmlformats.org/officeDocument/2006/relationships/customXml" Target="../customXml/item986.xml"/><Relationship Id="rId31" Type="http://schemas.openxmlformats.org/officeDocument/2006/relationships/customXml" Target="../customXml/item31.xml"/><Relationship Id="rId334" Type="http://schemas.openxmlformats.org/officeDocument/2006/relationships/customXml" Target="../customXml/item334.xml"/><Relationship Id="rId541" Type="http://schemas.openxmlformats.org/officeDocument/2006/relationships/customXml" Target="../customXml/item541.xml"/><Relationship Id="rId639" Type="http://schemas.openxmlformats.org/officeDocument/2006/relationships/customXml" Target="../customXml/item639.xml"/><Relationship Id="rId1171" Type="http://schemas.openxmlformats.org/officeDocument/2006/relationships/slide" Target="slides/slide50.xml"/><Relationship Id="rId180" Type="http://schemas.openxmlformats.org/officeDocument/2006/relationships/customXml" Target="../customXml/item180.xml"/><Relationship Id="rId278" Type="http://schemas.openxmlformats.org/officeDocument/2006/relationships/customXml" Target="../customXml/item278.xml"/><Relationship Id="rId401" Type="http://schemas.openxmlformats.org/officeDocument/2006/relationships/customXml" Target="../customXml/item401.xml"/><Relationship Id="rId846" Type="http://schemas.openxmlformats.org/officeDocument/2006/relationships/customXml" Target="../customXml/item846.xml"/><Relationship Id="rId1031" Type="http://schemas.openxmlformats.org/officeDocument/2006/relationships/customXml" Target="../customXml/item1031.xml"/><Relationship Id="rId1129" Type="http://schemas.openxmlformats.org/officeDocument/2006/relationships/slide" Target="slides/slide8.xml"/><Relationship Id="rId485" Type="http://schemas.openxmlformats.org/officeDocument/2006/relationships/customXml" Target="../customXml/item485.xml"/><Relationship Id="rId692" Type="http://schemas.openxmlformats.org/officeDocument/2006/relationships/customXml" Target="../customXml/item692.xml"/><Relationship Id="rId706" Type="http://schemas.openxmlformats.org/officeDocument/2006/relationships/customXml" Target="../customXml/item706.xml"/><Relationship Id="rId913" Type="http://schemas.openxmlformats.org/officeDocument/2006/relationships/customXml" Target="../customXml/item913.xml"/><Relationship Id="rId42" Type="http://schemas.openxmlformats.org/officeDocument/2006/relationships/customXml" Target="../customXml/item42.xml"/><Relationship Id="rId138" Type="http://schemas.openxmlformats.org/officeDocument/2006/relationships/customXml" Target="../customXml/item138.xml"/><Relationship Id="rId345" Type="http://schemas.openxmlformats.org/officeDocument/2006/relationships/customXml" Target="../customXml/item345.xml"/><Relationship Id="rId552" Type="http://schemas.openxmlformats.org/officeDocument/2006/relationships/customXml" Target="../customXml/item552.xml"/><Relationship Id="rId997" Type="http://schemas.openxmlformats.org/officeDocument/2006/relationships/customXml" Target="../customXml/item997.xml"/><Relationship Id="rId1182" Type="http://schemas.openxmlformats.org/officeDocument/2006/relationships/slide" Target="slides/slide61.xml"/><Relationship Id="rId191" Type="http://schemas.openxmlformats.org/officeDocument/2006/relationships/customXml" Target="../customXml/item191.xml"/><Relationship Id="rId205" Type="http://schemas.openxmlformats.org/officeDocument/2006/relationships/customXml" Target="../customXml/item205.xml"/><Relationship Id="rId412" Type="http://schemas.openxmlformats.org/officeDocument/2006/relationships/customXml" Target="../customXml/item412.xml"/><Relationship Id="rId857" Type="http://schemas.openxmlformats.org/officeDocument/2006/relationships/customXml" Target="../customXml/item857.xml"/><Relationship Id="rId1042" Type="http://schemas.openxmlformats.org/officeDocument/2006/relationships/customXml" Target="../customXml/item1042.xml"/><Relationship Id="rId289" Type="http://schemas.openxmlformats.org/officeDocument/2006/relationships/customXml" Target="../customXml/item289.xml"/><Relationship Id="rId496" Type="http://schemas.openxmlformats.org/officeDocument/2006/relationships/customXml" Target="../customXml/item496.xml"/><Relationship Id="rId717" Type="http://schemas.openxmlformats.org/officeDocument/2006/relationships/customXml" Target="../customXml/item717.xml"/><Relationship Id="rId924" Type="http://schemas.openxmlformats.org/officeDocument/2006/relationships/customXml" Target="../customXml/item924.xml"/><Relationship Id="rId53" Type="http://schemas.openxmlformats.org/officeDocument/2006/relationships/customXml" Target="../customXml/item53.xml"/><Relationship Id="rId149" Type="http://schemas.openxmlformats.org/officeDocument/2006/relationships/customXml" Target="../customXml/item149.xml"/><Relationship Id="rId356" Type="http://schemas.openxmlformats.org/officeDocument/2006/relationships/customXml" Target="../customXml/item356.xml"/><Relationship Id="rId563" Type="http://schemas.openxmlformats.org/officeDocument/2006/relationships/customXml" Target="../customXml/item563.xml"/><Relationship Id="rId770" Type="http://schemas.openxmlformats.org/officeDocument/2006/relationships/customXml" Target="../customXml/item770.xml"/><Relationship Id="rId1193" Type="http://schemas.openxmlformats.org/officeDocument/2006/relationships/slide" Target="slides/slide72.xml"/><Relationship Id="rId1207" Type="http://schemas.openxmlformats.org/officeDocument/2006/relationships/slide" Target="slides/slide86.xml"/><Relationship Id="rId216" Type="http://schemas.openxmlformats.org/officeDocument/2006/relationships/customXml" Target="../customXml/item216.xml"/><Relationship Id="rId423" Type="http://schemas.openxmlformats.org/officeDocument/2006/relationships/customXml" Target="../customXml/item423.xml"/><Relationship Id="rId868" Type="http://schemas.openxmlformats.org/officeDocument/2006/relationships/customXml" Target="../customXml/item868.xml"/><Relationship Id="rId1053" Type="http://schemas.openxmlformats.org/officeDocument/2006/relationships/customXml" Target="../customXml/item1053.xml"/><Relationship Id="rId1260" Type="http://schemas.openxmlformats.org/officeDocument/2006/relationships/presProps" Target="presProps.xml"/><Relationship Id="rId630" Type="http://schemas.openxmlformats.org/officeDocument/2006/relationships/customXml" Target="../customXml/item630.xml"/><Relationship Id="rId728" Type="http://schemas.openxmlformats.org/officeDocument/2006/relationships/customXml" Target="../customXml/item728.xml"/><Relationship Id="rId935" Type="http://schemas.openxmlformats.org/officeDocument/2006/relationships/customXml" Target="../customXml/item935.xml"/><Relationship Id="rId64" Type="http://schemas.openxmlformats.org/officeDocument/2006/relationships/customXml" Target="../customXml/item64.xml"/><Relationship Id="rId367" Type="http://schemas.openxmlformats.org/officeDocument/2006/relationships/customXml" Target="../customXml/item367.xml"/><Relationship Id="rId574" Type="http://schemas.openxmlformats.org/officeDocument/2006/relationships/customXml" Target="../customXml/item574.xml"/><Relationship Id="rId1120" Type="http://schemas.openxmlformats.org/officeDocument/2006/relationships/customXml" Target="../customXml/item1120.xml"/><Relationship Id="rId1218" Type="http://schemas.openxmlformats.org/officeDocument/2006/relationships/slide" Target="slides/slide97.xml"/><Relationship Id="rId227" Type="http://schemas.openxmlformats.org/officeDocument/2006/relationships/customXml" Target="../customXml/item227.xml"/><Relationship Id="rId781" Type="http://schemas.openxmlformats.org/officeDocument/2006/relationships/customXml" Target="../customXml/item781.xml"/><Relationship Id="rId879" Type="http://schemas.openxmlformats.org/officeDocument/2006/relationships/customXml" Target="../customXml/item879.xml"/><Relationship Id="rId434" Type="http://schemas.openxmlformats.org/officeDocument/2006/relationships/customXml" Target="../customXml/item434.xml"/><Relationship Id="rId641" Type="http://schemas.openxmlformats.org/officeDocument/2006/relationships/customXml" Target="../customXml/item641.xml"/><Relationship Id="rId739" Type="http://schemas.openxmlformats.org/officeDocument/2006/relationships/customXml" Target="../customXml/item739.xml"/><Relationship Id="rId1064" Type="http://schemas.openxmlformats.org/officeDocument/2006/relationships/customXml" Target="../customXml/item1064.xml"/><Relationship Id="rId280" Type="http://schemas.openxmlformats.org/officeDocument/2006/relationships/customXml" Target="../customXml/item280.xml"/><Relationship Id="rId501" Type="http://schemas.openxmlformats.org/officeDocument/2006/relationships/customXml" Target="../customXml/item501.xml"/><Relationship Id="rId946" Type="http://schemas.openxmlformats.org/officeDocument/2006/relationships/customXml" Target="../customXml/item946.xml"/><Relationship Id="rId1131" Type="http://schemas.openxmlformats.org/officeDocument/2006/relationships/slide" Target="slides/slide10.xml"/><Relationship Id="rId1229" Type="http://schemas.openxmlformats.org/officeDocument/2006/relationships/slide" Target="slides/slide108.xml"/><Relationship Id="rId75" Type="http://schemas.openxmlformats.org/officeDocument/2006/relationships/customXml" Target="../customXml/item75.xml"/><Relationship Id="rId140" Type="http://schemas.openxmlformats.org/officeDocument/2006/relationships/customXml" Target="../customXml/item140.xml"/><Relationship Id="rId378" Type="http://schemas.openxmlformats.org/officeDocument/2006/relationships/customXml" Target="../customXml/item378.xml"/><Relationship Id="rId585" Type="http://schemas.openxmlformats.org/officeDocument/2006/relationships/customXml" Target="../customXml/item585.xml"/><Relationship Id="rId792" Type="http://schemas.openxmlformats.org/officeDocument/2006/relationships/customXml" Target="../customXml/item792.xml"/><Relationship Id="rId806" Type="http://schemas.openxmlformats.org/officeDocument/2006/relationships/customXml" Target="../customXml/item806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445" Type="http://schemas.openxmlformats.org/officeDocument/2006/relationships/customXml" Target="../customXml/item445.xml"/><Relationship Id="rId652" Type="http://schemas.openxmlformats.org/officeDocument/2006/relationships/customXml" Target="../customXml/item652.xml"/><Relationship Id="rId1075" Type="http://schemas.openxmlformats.org/officeDocument/2006/relationships/customXml" Target="../customXml/item1075.xml"/><Relationship Id="rId291" Type="http://schemas.openxmlformats.org/officeDocument/2006/relationships/customXml" Target="../customXml/item291.xml"/><Relationship Id="rId305" Type="http://schemas.openxmlformats.org/officeDocument/2006/relationships/customXml" Target="../customXml/item305.xml"/><Relationship Id="rId512" Type="http://schemas.openxmlformats.org/officeDocument/2006/relationships/customXml" Target="../customXml/item512.xml"/><Relationship Id="rId957" Type="http://schemas.openxmlformats.org/officeDocument/2006/relationships/customXml" Target="../customXml/item957.xml"/><Relationship Id="rId1142" Type="http://schemas.openxmlformats.org/officeDocument/2006/relationships/slide" Target="slides/slide21.xml"/><Relationship Id="rId86" Type="http://schemas.openxmlformats.org/officeDocument/2006/relationships/customXml" Target="../customXml/item86.xml"/><Relationship Id="rId151" Type="http://schemas.openxmlformats.org/officeDocument/2006/relationships/customXml" Target="../customXml/item151.xml"/><Relationship Id="rId389" Type="http://schemas.openxmlformats.org/officeDocument/2006/relationships/customXml" Target="../customXml/item389.xml"/><Relationship Id="rId596" Type="http://schemas.openxmlformats.org/officeDocument/2006/relationships/customXml" Target="../customXml/item596.xml"/><Relationship Id="rId817" Type="http://schemas.openxmlformats.org/officeDocument/2006/relationships/customXml" Target="../customXml/item817.xml"/><Relationship Id="rId1002" Type="http://schemas.openxmlformats.org/officeDocument/2006/relationships/customXml" Target="../customXml/item1002.xml"/><Relationship Id="rId249" Type="http://schemas.openxmlformats.org/officeDocument/2006/relationships/customXml" Target="../customXml/item249.xml"/><Relationship Id="rId456" Type="http://schemas.openxmlformats.org/officeDocument/2006/relationships/customXml" Target="../customXml/item456.xml"/><Relationship Id="rId663" Type="http://schemas.openxmlformats.org/officeDocument/2006/relationships/customXml" Target="../customXml/item663.xml"/><Relationship Id="rId870" Type="http://schemas.openxmlformats.org/officeDocument/2006/relationships/customXml" Target="../customXml/item870.xml"/><Relationship Id="rId1086" Type="http://schemas.openxmlformats.org/officeDocument/2006/relationships/customXml" Target="../customXml/item1086.xml"/><Relationship Id="rId13" Type="http://schemas.openxmlformats.org/officeDocument/2006/relationships/customXml" Target="../customXml/item13.xml"/><Relationship Id="rId109" Type="http://schemas.openxmlformats.org/officeDocument/2006/relationships/customXml" Target="../customXml/item109.xml"/><Relationship Id="rId316" Type="http://schemas.openxmlformats.org/officeDocument/2006/relationships/customXml" Target="../customXml/item316.xml"/><Relationship Id="rId523" Type="http://schemas.openxmlformats.org/officeDocument/2006/relationships/customXml" Target="../customXml/item523.xml"/><Relationship Id="rId968" Type="http://schemas.openxmlformats.org/officeDocument/2006/relationships/customXml" Target="../customXml/item968.xml"/><Relationship Id="rId1153" Type="http://schemas.openxmlformats.org/officeDocument/2006/relationships/slide" Target="slides/slide32.xml"/><Relationship Id="rId97" Type="http://schemas.openxmlformats.org/officeDocument/2006/relationships/customXml" Target="../customXml/item97.xml"/><Relationship Id="rId730" Type="http://schemas.openxmlformats.org/officeDocument/2006/relationships/customXml" Target="../customXml/item730.xml"/><Relationship Id="rId828" Type="http://schemas.openxmlformats.org/officeDocument/2006/relationships/customXml" Target="../customXml/item828.xml"/><Relationship Id="rId1013" Type="http://schemas.openxmlformats.org/officeDocument/2006/relationships/customXml" Target="../customXml/item1013.xml"/><Relationship Id="rId162" Type="http://schemas.openxmlformats.org/officeDocument/2006/relationships/customXml" Target="../customXml/item162.xml"/><Relationship Id="rId467" Type="http://schemas.openxmlformats.org/officeDocument/2006/relationships/customXml" Target="../customXml/item467.xml"/><Relationship Id="rId1097" Type="http://schemas.openxmlformats.org/officeDocument/2006/relationships/customXml" Target="../customXml/item1097.xml"/><Relationship Id="rId1220" Type="http://schemas.openxmlformats.org/officeDocument/2006/relationships/slide" Target="slides/slide99.xml"/><Relationship Id="rId674" Type="http://schemas.openxmlformats.org/officeDocument/2006/relationships/customXml" Target="../customXml/item674.xml"/><Relationship Id="rId881" Type="http://schemas.openxmlformats.org/officeDocument/2006/relationships/customXml" Target="../customXml/item881.xml"/><Relationship Id="rId979" Type="http://schemas.openxmlformats.org/officeDocument/2006/relationships/customXml" Target="../customXml/item979.xml"/><Relationship Id="rId24" Type="http://schemas.openxmlformats.org/officeDocument/2006/relationships/customXml" Target="../customXml/item24.xml"/><Relationship Id="rId327" Type="http://schemas.openxmlformats.org/officeDocument/2006/relationships/customXml" Target="../customXml/item327.xml"/><Relationship Id="rId534" Type="http://schemas.openxmlformats.org/officeDocument/2006/relationships/customXml" Target="../customXml/item534.xml"/><Relationship Id="rId741" Type="http://schemas.openxmlformats.org/officeDocument/2006/relationships/customXml" Target="../customXml/item741.xml"/><Relationship Id="rId839" Type="http://schemas.openxmlformats.org/officeDocument/2006/relationships/customXml" Target="../customXml/item839.xml"/><Relationship Id="rId1164" Type="http://schemas.openxmlformats.org/officeDocument/2006/relationships/slide" Target="slides/slide43.xml"/><Relationship Id="rId173" Type="http://schemas.openxmlformats.org/officeDocument/2006/relationships/customXml" Target="../customXml/item173.xml"/><Relationship Id="rId380" Type="http://schemas.openxmlformats.org/officeDocument/2006/relationships/customXml" Target="../customXml/item380.xml"/><Relationship Id="rId601" Type="http://schemas.openxmlformats.org/officeDocument/2006/relationships/customXml" Target="../customXml/item601.xml"/><Relationship Id="rId1024" Type="http://schemas.openxmlformats.org/officeDocument/2006/relationships/customXml" Target="../customXml/item1024.xml"/><Relationship Id="rId1231" Type="http://schemas.openxmlformats.org/officeDocument/2006/relationships/slide" Target="slides/slide110.xml"/><Relationship Id="rId240" Type="http://schemas.openxmlformats.org/officeDocument/2006/relationships/customXml" Target="../customXml/item240.xml"/><Relationship Id="rId478" Type="http://schemas.openxmlformats.org/officeDocument/2006/relationships/customXml" Target="../customXml/item478.xml"/><Relationship Id="rId685" Type="http://schemas.openxmlformats.org/officeDocument/2006/relationships/customXml" Target="../customXml/item685.xml"/><Relationship Id="rId892" Type="http://schemas.openxmlformats.org/officeDocument/2006/relationships/customXml" Target="../customXml/item892.xml"/><Relationship Id="rId906" Type="http://schemas.openxmlformats.org/officeDocument/2006/relationships/customXml" Target="../customXml/item906.xml"/><Relationship Id="rId35" Type="http://schemas.openxmlformats.org/officeDocument/2006/relationships/customXml" Target="../customXml/item35.xml"/><Relationship Id="rId100" Type="http://schemas.openxmlformats.org/officeDocument/2006/relationships/customXml" Target="../customXml/item100.xml"/><Relationship Id="rId338" Type="http://schemas.openxmlformats.org/officeDocument/2006/relationships/customXml" Target="../customXml/item338.xml"/><Relationship Id="rId545" Type="http://schemas.openxmlformats.org/officeDocument/2006/relationships/customXml" Target="../customXml/item545.xml"/><Relationship Id="rId752" Type="http://schemas.openxmlformats.org/officeDocument/2006/relationships/customXml" Target="../customXml/item752.xml"/><Relationship Id="rId1175" Type="http://schemas.openxmlformats.org/officeDocument/2006/relationships/slide" Target="slides/slide54.xml"/><Relationship Id="rId184" Type="http://schemas.openxmlformats.org/officeDocument/2006/relationships/customXml" Target="../customXml/item184.xml"/><Relationship Id="rId391" Type="http://schemas.openxmlformats.org/officeDocument/2006/relationships/customXml" Target="../customXml/item391.xml"/><Relationship Id="rId405" Type="http://schemas.openxmlformats.org/officeDocument/2006/relationships/customXml" Target="../customXml/item405.xml"/><Relationship Id="rId612" Type="http://schemas.openxmlformats.org/officeDocument/2006/relationships/customXml" Target="../customXml/item612.xml"/><Relationship Id="rId1035" Type="http://schemas.openxmlformats.org/officeDocument/2006/relationships/customXml" Target="../customXml/item1035.xml"/><Relationship Id="rId1242" Type="http://schemas.openxmlformats.org/officeDocument/2006/relationships/slide" Target="slides/slide121.xml"/><Relationship Id="rId251" Type="http://schemas.openxmlformats.org/officeDocument/2006/relationships/customXml" Target="../customXml/item251.xml"/><Relationship Id="rId489" Type="http://schemas.openxmlformats.org/officeDocument/2006/relationships/customXml" Target="../customXml/item489.xml"/><Relationship Id="rId696" Type="http://schemas.openxmlformats.org/officeDocument/2006/relationships/customXml" Target="../customXml/item696.xml"/><Relationship Id="rId917" Type="http://schemas.openxmlformats.org/officeDocument/2006/relationships/customXml" Target="../customXml/item917.xml"/><Relationship Id="rId1102" Type="http://schemas.openxmlformats.org/officeDocument/2006/relationships/customXml" Target="../customXml/item1102.xml"/><Relationship Id="rId46" Type="http://schemas.openxmlformats.org/officeDocument/2006/relationships/customXml" Target="../customXml/item46.xml"/><Relationship Id="rId349" Type="http://schemas.openxmlformats.org/officeDocument/2006/relationships/customXml" Target="../customXml/item349.xml"/><Relationship Id="rId556" Type="http://schemas.openxmlformats.org/officeDocument/2006/relationships/customXml" Target="../customXml/item556.xml"/><Relationship Id="rId763" Type="http://schemas.openxmlformats.org/officeDocument/2006/relationships/customXml" Target="../customXml/item763.xml"/><Relationship Id="rId1186" Type="http://schemas.openxmlformats.org/officeDocument/2006/relationships/slide" Target="slides/slide65.xml"/><Relationship Id="rId111" Type="http://schemas.openxmlformats.org/officeDocument/2006/relationships/customXml" Target="../customXml/item111.xml"/><Relationship Id="rId195" Type="http://schemas.openxmlformats.org/officeDocument/2006/relationships/customXml" Target="../customXml/item195.xml"/><Relationship Id="rId209" Type="http://schemas.openxmlformats.org/officeDocument/2006/relationships/customXml" Target="../customXml/item209.xml"/><Relationship Id="rId416" Type="http://schemas.openxmlformats.org/officeDocument/2006/relationships/customXml" Target="../customXml/item416.xml"/><Relationship Id="rId970" Type="http://schemas.openxmlformats.org/officeDocument/2006/relationships/customXml" Target="../customXml/item970.xml"/><Relationship Id="rId1046" Type="http://schemas.openxmlformats.org/officeDocument/2006/relationships/customXml" Target="../customXml/item1046.xml"/><Relationship Id="rId1253" Type="http://schemas.openxmlformats.org/officeDocument/2006/relationships/slide" Target="slides/slide132.xml"/><Relationship Id="rId623" Type="http://schemas.openxmlformats.org/officeDocument/2006/relationships/customXml" Target="../customXml/item623.xml"/><Relationship Id="rId830" Type="http://schemas.openxmlformats.org/officeDocument/2006/relationships/customXml" Target="../customXml/item830.xml"/><Relationship Id="rId928" Type="http://schemas.openxmlformats.org/officeDocument/2006/relationships/customXml" Target="../customXml/item928.xml"/><Relationship Id="rId57" Type="http://schemas.openxmlformats.org/officeDocument/2006/relationships/customXml" Target="../customXml/item57.xml"/><Relationship Id="rId262" Type="http://schemas.openxmlformats.org/officeDocument/2006/relationships/customXml" Target="../customXml/item262.xml"/><Relationship Id="rId567" Type="http://schemas.openxmlformats.org/officeDocument/2006/relationships/customXml" Target="../customXml/item567.xml"/><Relationship Id="rId1113" Type="http://schemas.openxmlformats.org/officeDocument/2006/relationships/customXml" Target="../customXml/item1113.xml"/><Relationship Id="rId1197" Type="http://schemas.openxmlformats.org/officeDocument/2006/relationships/slide" Target="slides/slide76.xml"/><Relationship Id="rId122" Type="http://schemas.openxmlformats.org/officeDocument/2006/relationships/customXml" Target="../customXml/item122.xml"/><Relationship Id="rId774" Type="http://schemas.openxmlformats.org/officeDocument/2006/relationships/customXml" Target="../customXml/item774.xml"/><Relationship Id="rId981" Type="http://schemas.openxmlformats.org/officeDocument/2006/relationships/customXml" Target="../customXml/item981.xml"/><Relationship Id="rId1057" Type="http://schemas.openxmlformats.org/officeDocument/2006/relationships/customXml" Target="../customXml/item1057.xml"/><Relationship Id="rId427" Type="http://schemas.openxmlformats.org/officeDocument/2006/relationships/customXml" Target="../customXml/item427.xml"/><Relationship Id="rId634" Type="http://schemas.openxmlformats.org/officeDocument/2006/relationships/customXml" Target="../customXml/item634.xml"/><Relationship Id="rId841" Type="http://schemas.openxmlformats.org/officeDocument/2006/relationships/customXml" Target="../customXml/item841.xml"/><Relationship Id="rId273" Type="http://schemas.openxmlformats.org/officeDocument/2006/relationships/customXml" Target="../customXml/item273.xml"/><Relationship Id="rId480" Type="http://schemas.openxmlformats.org/officeDocument/2006/relationships/customXml" Target="../customXml/item480.xml"/><Relationship Id="rId701" Type="http://schemas.openxmlformats.org/officeDocument/2006/relationships/customXml" Target="../customXml/item701.xml"/><Relationship Id="rId939" Type="http://schemas.openxmlformats.org/officeDocument/2006/relationships/customXml" Target="../customXml/item939.xml"/><Relationship Id="rId1124" Type="http://schemas.openxmlformats.org/officeDocument/2006/relationships/slide" Target="slides/slide3.xml"/><Relationship Id="rId68" Type="http://schemas.openxmlformats.org/officeDocument/2006/relationships/customXml" Target="../customXml/item68.xml"/><Relationship Id="rId133" Type="http://schemas.openxmlformats.org/officeDocument/2006/relationships/customXml" Target="../customXml/item133.xml"/><Relationship Id="rId340" Type="http://schemas.openxmlformats.org/officeDocument/2006/relationships/customXml" Target="../customXml/item340.xml"/><Relationship Id="rId578" Type="http://schemas.openxmlformats.org/officeDocument/2006/relationships/customXml" Target="../customXml/item578.xml"/><Relationship Id="rId785" Type="http://schemas.openxmlformats.org/officeDocument/2006/relationships/customXml" Target="../customXml/item785.xml"/><Relationship Id="rId992" Type="http://schemas.openxmlformats.org/officeDocument/2006/relationships/customXml" Target="../customXml/item992.xml"/><Relationship Id="rId200" Type="http://schemas.openxmlformats.org/officeDocument/2006/relationships/customXml" Target="../customXml/item200.xml"/><Relationship Id="rId438" Type="http://schemas.openxmlformats.org/officeDocument/2006/relationships/customXml" Target="../customXml/item438.xml"/><Relationship Id="rId645" Type="http://schemas.openxmlformats.org/officeDocument/2006/relationships/customXml" Target="../customXml/item645.xml"/><Relationship Id="rId852" Type="http://schemas.openxmlformats.org/officeDocument/2006/relationships/customXml" Target="../customXml/item852.xml"/><Relationship Id="rId1068" Type="http://schemas.openxmlformats.org/officeDocument/2006/relationships/customXml" Target="../customXml/item1068.xml"/><Relationship Id="rId284" Type="http://schemas.openxmlformats.org/officeDocument/2006/relationships/customXml" Target="../customXml/item284.xml"/><Relationship Id="rId491" Type="http://schemas.openxmlformats.org/officeDocument/2006/relationships/customXml" Target="../customXml/item491.xml"/><Relationship Id="rId505" Type="http://schemas.openxmlformats.org/officeDocument/2006/relationships/customXml" Target="../customXml/item505.xml"/><Relationship Id="rId712" Type="http://schemas.openxmlformats.org/officeDocument/2006/relationships/customXml" Target="../customXml/item712.xml"/><Relationship Id="rId1135" Type="http://schemas.openxmlformats.org/officeDocument/2006/relationships/slide" Target="slides/slide14.xml"/><Relationship Id="rId79" Type="http://schemas.openxmlformats.org/officeDocument/2006/relationships/customXml" Target="../customXml/item79.xml"/><Relationship Id="rId144" Type="http://schemas.openxmlformats.org/officeDocument/2006/relationships/customXml" Target="../customXml/item144.xml"/><Relationship Id="rId589" Type="http://schemas.openxmlformats.org/officeDocument/2006/relationships/customXml" Target="../customXml/item589.xml"/><Relationship Id="rId796" Type="http://schemas.openxmlformats.org/officeDocument/2006/relationships/customXml" Target="../customXml/item796.xml"/><Relationship Id="rId1202" Type="http://schemas.openxmlformats.org/officeDocument/2006/relationships/slide" Target="slides/slide81.xml"/><Relationship Id="rId351" Type="http://schemas.openxmlformats.org/officeDocument/2006/relationships/customXml" Target="../customXml/item351.xml"/><Relationship Id="rId449" Type="http://schemas.openxmlformats.org/officeDocument/2006/relationships/customXml" Target="../customXml/item449.xml"/><Relationship Id="rId656" Type="http://schemas.openxmlformats.org/officeDocument/2006/relationships/customXml" Target="../customXml/item656.xml"/><Relationship Id="rId863" Type="http://schemas.openxmlformats.org/officeDocument/2006/relationships/customXml" Target="../customXml/item863.xml"/><Relationship Id="rId1079" Type="http://schemas.openxmlformats.org/officeDocument/2006/relationships/customXml" Target="../customXml/item1079.xml"/><Relationship Id="rId211" Type="http://schemas.openxmlformats.org/officeDocument/2006/relationships/customXml" Target="../customXml/item211.xml"/><Relationship Id="rId295" Type="http://schemas.openxmlformats.org/officeDocument/2006/relationships/customXml" Target="../customXml/item295.xml"/><Relationship Id="rId309" Type="http://schemas.openxmlformats.org/officeDocument/2006/relationships/customXml" Target="../customXml/item309.xml"/><Relationship Id="rId516" Type="http://schemas.openxmlformats.org/officeDocument/2006/relationships/customXml" Target="../customXml/item516.xml"/><Relationship Id="rId1146" Type="http://schemas.openxmlformats.org/officeDocument/2006/relationships/slide" Target="slides/slide25.xml"/><Relationship Id="rId723" Type="http://schemas.openxmlformats.org/officeDocument/2006/relationships/customXml" Target="../customXml/item723.xml"/><Relationship Id="rId930" Type="http://schemas.openxmlformats.org/officeDocument/2006/relationships/customXml" Target="../customXml/item930.xml"/><Relationship Id="rId1006" Type="http://schemas.openxmlformats.org/officeDocument/2006/relationships/customXml" Target="../customXml/item1006.xml"/><Relationship Id="rId155" Type="http://schemas.openxmlformats.org/officeDocument/2006/relationships/customXml" Target="../customXml/item155.xml"/><Relationship Id="rId362" Type="http://schemas.openxmlformats.org/officeDocument/2006/relationships/customXml" Target="../customXml/item362.xml"/><Relationship Id="rId1213" Type="http://schemas.openxmlformats.org/officeDocument/2006/relationships/slide" Target="slides/slide92.xml"/><Relationship Id="rId222" Type="http://schemas.openxmlformats.org/officeDocument/2006/relationships/customXml" Target="../customXml/item222.xml"/><Relationship Id="rId667" Type="http://schemas.openxmlformats.org/officeDocument/2006/relationships/customXml" Target="../customXml/item667.xml"/><Relationship Id="rId874" Type="http://schemas.openxmlformats.org/officeDocument/2006/relationships/customXml" Target="../customXml/item874.xml"/><Relationship Id="rId17" Type="http://schemas.openxmlformats.org/officeDocument/2006/relationships/customXml" Target="../customXml/item17.xml"/><Relationship Id="rId527" Type="http://schemas.openxmlformats.org/officeDocument/2006/relationships/customXml" Target="../customXml/item527.xml"/><Relationship Id="rId734" Type="http://schemas.openxmlformats.org/officeDocument/2006/relationships/customXml" Target="../customXml/item734.xml"/><Relationship Id="rId941" Type="http://schemas.openxmlformats.org/officeDocument/2006/relationships/customXml" Target="../customXml/item941.xml"/><Relationship Id="rId1157" Type="http://schemas.openxmlformats.org/officeDocument/2006/relationships/slide" Target="slides/slide36.xml"/><Relationship Id="rId70" Type="http://schemas.openxmlformats.org/officeDocument/2006/relationships/customXml" Target="../customXml/item70.xml"/><Relationship Id="rId166" Type="http://schemas.openxmlformats.org/officeDocument/2006/relationships/customXml" Target="../customXml/item166.xml"/><Relationship Id="rId373" Type="http://schemas.openxmlformats.org/officeDocument/2006/relationships/customXml" Target="../customXml/item373.xml"/><Relationship Id="rId580" Type="http://schemas.openxmlformats.org/officeDocument/2006/relationships/customXml" Target="../customXml/item580.xml"/><Relationship Id="rId801" Type="http://schemas.openxmlformats.org/officeDocument/2006/relationships/customXml" Target="../customXml/item801.xml"/><Relationship Id="rId1017" Type="http://schemas.openxmlformats.org/officeDocument/2006/relationships/customXml" Target="../customXml/item1017.xml"/><Relationship Id="rId1224" Type="http://schemas.openxmlformats.org/officeDocument/2006/relationships/slide" Target="slides/slide103.xml"/><Relationship Id="rId1" Type="http://schemas.openxmlformats.org/officeDocument/2006/relationships/customXml" Target="../customXml/item1.xml"/><Relationship Id="rId233" Type="http://schemas.openxmlformats.org/officeDocument/2006/relationships/customXml" Target="../customXml/item233.xml"/><Relationship Id="rId440" Type="http://schemas.openxmlformats.org/officeDocument/2006/relationships/customXml" Target="../customXml/item440.xml"/><Relationship Id="rId678" Type="http://schemas.openxmlformats.org/officeDocument/2006/relationships/customXml" Target="../customXml/item678.xml"/><Relationship Id="rId885" Type="http://schemas.openxmlformats.org/officeDocument/2006/relationships/customXml" Target="../customXml/item885.xml"/><Relationship Id="rId1070" Type="http://schemas.openxmlformats.org/officeDocument/2006/relationships/customXml" Target="../customXml/item1070.xml"/><Relationship Id="rId28" Type="http://schemas.openxmlformats.org/officeDocument/2006/relationships/customXml" Target="../customXml/item28.xml"/><Relationship Id="rId300" Type="http://schemas.openxmlformats.org/officeDocument/2006/relationships/customXml" Target="../customXml/item300.xml"/><Relationship Id="rId538" Type="http://schemas.openxmlformats.org/officeDocument/2006/relationships/customXml" Target="../customXml/item538.xml"/><Relationship Id="rId745" Type="http://schemas.openxmlformats.org/officeDocument/2006/relationships/customXml" Target="../customXml/item745.xml"/><Relationship Id="rId952" Type="http://schemas.openxmlformats.org/officeDocument/2006/relationships/customXml" Target="../customXml/item952.xml"/><Relationship Id="rId1168" Type="http://schemas.openxmlformats.org/officeDocument/2006/relationships/slide" Target="slides/slide47.xml"/><Relationship Id="rId81" Type="http://schemas.openxmlformats.org/officeDocument/2006/relationships/customXml" Target="../customXml/item81.xml"/><Relationship Id="rId177" Type="http://schemas.openxmlformats.org/officeDocument/2006/relationships/customXml" Target="../customXml/item177.xml"/><Relationship Id="rId384" Type="http://schemas.openxmlformats.org/officeDocument/2006/relationships/customXml" Target="../customXml/item384.xml"/><Relationship Id="rId591" Type="http://schemas.openxmlformats.org/officeDocument/2006/relationships/customXml" Target="../customXml/item591.xml"/><Relationship Id="rId605" Type="http://schemas.openxmlformats.org/officeDocument/2006/relationships/customXml" Target="../customXml/item605.xml"/><Relationship Id="rId812" Type="http://schemas.openxmlformats.org/officeDocument/2006/relationships/customXml" Target="../customXml/item812.xml"/><Relationship Id="rId1028" Type="http://schemas.openxmlformats.org/officeDocument/2006/relationships/customXml" Target="../customXml/item1028.xml"/><Relationship Id="rId1235" Type="http://schemas.openxmlformats.org/officeDocument/2006/relationships/slide" Target="slides/slide114.xml"/><Relationship Id="rId244" Type="http://schemas.openxmlformats.org/officeDocument/2006/relationships/customXml" Target="../customXml/item244.xml"/><Relationship Id="rId689" Type="http://schemas.openxmlformats.org/officeDocument/2006/relationships/customXml" Target="../customXml/item689.xml"/><Relationship Id="rId896" Type="http://schemas.openxmlformats.org/officeDocument/2006/relationships/customXml" Target="../customXml/item896.xml"/><Relationship Id="rId1081" Type="http://schemas.openxmlformats.org/officeDocument/2006/relationships/customXml" Target="../customXml/item1081.xml"/><Relationship Id="rId39" Type="http://schemas.openxmlformats.org/officeDocument/2006/relationships/customXml" Target="../customXml/item39.xml"/><Relationship Id="rId451" Type="http://schemas.openxmlformats.org/officeDocument/2006/relationships/customXml" Target="../customXml/item451.xml"/><Relationship Id="rId549" Type="http://schemas.openxmlformats.org/officeDocument/2006/relationships/customXml" Target="../customXml/item549.xml"/><Relationship Id="rId756" Type="http://schemas.openxmlformats.org/officeDocument/2006/relationships/customXml" Target="../customXml/item756.xml"/><Relationship Id="rId1179" Type="http://schemas.openxmlformats.org/officeDocument/2006/relationships/slide" Target="slides/slide58.xml"/><Relationship Id="rId104" Type="http://schemas.openxmlformats.org/officeDocument/2006/relationships/customXml" Target="../customXml/item104.xml"/><Relationship Id="rId188" Type="http://schemas.openxmlformats.org/officeDocument/2006/relationships/customXml" Target="../customXml/item188.xml"/><Relationship Id="rId311" Type="http://schemas.openxmlformats.org/officeDocument/2006/relationships/customXml" Target="../customXml/item311.xml"/><Relationship Id="rId395" Type="http://schemas.openxmlformats.org/officeDocument/2006/relationships/customXml" Target="../customXml/item395.xml"/><Relationship Id="rId409" Type="http://schemas.openxmlformats.org/officeDocument/2006/relationships/customXml" Target="../customXml/item409.xml"/><Relationship Id="rId963" Type="http://schemas.openxmlformats.org/officeDocument/2006/relationships/customXml" Target="../customXml/item963.xml"/><Relationship Id="rId1039" Type="http://schemas.openxmlformats.org/officeDocument/2006/relationships/customXml" Target="../customXml/item1039.xml"/><Relationship Id="rId1246" Type="http://schemas.openxmlformats.org/officeDocument/2006/relationships/slide" Target="slides/slide125.xml"/><Relationship Id="rId92" Type="http://schemas.openxmlformats.org/officeDocument/2006/relationships/customXml" Target="../customXml/item92.xml"/><Relationship Id="rId616" Type="http://schemas.openxmlformats.org/officeDocument/2006/relationships/customXml" Target="../customXml/item616.xml"/><Relationship Id="rId823" Type="http://schemas.openxmlformats.org/officeDocument/2006/relationships/customXml" Target="../customXml/item823.xml"/><Relationship Id="rId255" Type="http://schemas.openxmlformats.org/officeDocument/2006/relationships/customXml" Target="../customXml/item255.xml"/><Relationship Id="rId462" Type="http://schemas.openxmlformats.org/officeDocument/2006/relationships/customXml" Target="../customXml/item462.xml"/><Relationship Id="rId1092" Type="http://schemas.openxmlformats.org/officeDocument/2006/relationships/customXml" Target="../customXml/item1092.xml"/><Relationship Id="rId1106" Type="http://schemas.openxmlformats.org/officeDocument/2006/relationships/customXml" Target="../customXml/item1106.xml"/><Relationship Id="rId115" Type="http://schemas.openxmlformats.org/officeDocument/2006/relationships/customXml" Target="../customXml/item115.xml"/><Relationship Id="rId322" Type="http://schemas.openxmlformats.org/officeDocument/2006/relationships/customXml" Target="../customXml/item322.xml"/><Relationship Id="rId767" Type="http://schemas.openxmlformats.org/officeDocument/2006/relationships/customXml" Target="../customXml/item767.xml"/><Relationship Id="rId974" Type="http://schemas.openxmlformats.org/officeDocument/2006/relationships/customXml" Target="../customXml/item974.xml"/><Relationship Id="rId199" Type="http://schemas.openxmlformats.org/officeDocument/2006/relationships/customXml" Target="../customXml/item199.xml"/><Relationship Id="rId627" Type="http://schemas.openxmlformats.org/officeDocument/2006/relationships/customXml" Target="../customXml/item627.xml"/><Relationship Id="rId834" Type="http://schemas.openxmlformats.org/officeDocument/2006/relationships/customXml" Target="../customXml/item834.xml"/><Relationship Id="rId1257" Type="http://schemas.openxmlformats.org/officeDocument/2006/relationships/slide" Target="slides/slide136.xml"/><Relationship Id="rId266" Type="http://schemas.openxmlformats.org/officeDocument/2006/relationships/customXml" Target="../customXml/item266.xml"/><Relationship Id="rId473" Type="http://schemas.openxmlformats.org/officeDocument/2006/relationships/customXml" Target="../customXml/item473.xml"/><Relationship Id="rId680" Type="http://schemas.openxmlformats.org/officeDocument/2006/relationships/customXml" Target="../customXml/item680.xml"/><Relationship Id="rId901" Type="http://schemas.openxmlformats.org/officeDocument/2006/relationships/customXml" Target="../customXml/item901.xml"/><Relationship Id="rId1117" Type="http://schemas.openxmlformats.org/officeDocument/2006/relationships/customXml" Target="../customXml/item1117.xml"/><Relationship Id="rId30" Type="http://schemas.openxmlformats.org/officeDocument/2006/relationships/customXml" Target="../customXml/item30.xml"/><Relationship Id="rId126" Type="http://schemas.openxmlformats.org/officeDocument/2006/relationships/customXml" Target="../customXml/item126.xml"/><Relationship Id="rId333" Type="http://schemas.openxmlformats.org/officeDocument/2006/relationships/customXml" Target="../customXml/item333.xml"/><Relationship Id="rId540" Type="http://schemas.openxmlformats.org/officeDocument/2006/relationships/customXml" Target="../customXml/item540.xml"/><Relationship Id="rId778" Type="http://schemas.openxmlformats.org/officeDocument/2006/relationships/customXml" Target="../customXml/item778.xml"/><Relationship Id="rId985" Type="http://schemas.openxmlformats.org/officeDocument/2006/relationships/customXml" Target="../customXml/item985.xml"/><Relationship Id="rId1170" Type="http://schemas.openxmlformats.org/officeDocument/2006/relationships/slide" Target="slides/slide49.xml"/><Relationship Id="rId638" Type="http://schemas.openxmlformats.org/officeDocument/2006/relationships/customXml" Target="../customXml/item638.xml"/><Relationship Id="rId845" Type="http://schemas.openxmlformats.org/officeDocument/2006/relationships/customXml" Target="../customXml/item845.xml"/><Relationship Id="rId1030" Type="http://schemas.openxmlformats.org/officeDocument/2006/relationships/customXml" Target="../customXml/item1030.xml"/><Relationship Id="rId277" Type="http://schemas.openxmlformats.org/officeDocument/2006/relationships/customXml" Target="../customXml/item277.xml"/><Relationship Id="rId400" Type="http://schemas.openxmlformats.org/officeDocument/2006/relationships/customXml" Target="../customXml/item400.xml"/><Relationship Id="rId484" Type="http://schemas.openxmlformats.org/officeDocument/2006/relationships/customXml" Target="../customXml/item484.xml"/><Relationship Id="rId705" Type="http://schemas.openxmlformats.org/officeDocument/2006/relationships/customXml" Target="../customXml/item705.xml"/><Relationship Id="rId1128" Type="http://schemas.openxmlformats.org/officeDocument/2006/relationships/slide" Target="slides/slide7.xml"/><Relationship Id="rId137" Type="http://schemas.openxmlformats.org/officeDocument/2006/relationships/customXml" Target="../customXml/item137.xml"/><Relationship Id="rId344" Type="http://schemas.openxmlformats.org/officeDocument/2006/relationships/customXml" Target="../customXml/item344.xml"/><Relationship Id="rId691" Type="http://schemas.openxmlformats.org/officeDocument/2006/relationships/customXml" Target="../customXml/item691.xml"/><Relationship Id="rId789" Type="http://schemas.openxmlformats.org/officeDocument/2006/relationships/customXml" Target="../customXml/item789.xml"/><Relationship Id="rId912" Type="http://schemas.openxmlformats.org/officeDocument/2006/relationships/customXml" Target="../customXml/item912.xml"/><Relationship Id="rId996" Type="http://schemas.openxmlformats.org/officeDocument/2006/relationships/customXml" Target="../customXml/item996.xml"/><Relationship Id="rId41" Type="http://schemas.openxmlformats.org/officeDocument/2006/relationships/customXml" Target="../customXml/item41.xml"/><Relationship Id="rId551" Type="http://schemas.openxmlformats.org/officeDocument/2006/relationships/customXml" Target="../customXml/item551.xml"/><Relationship Id="rId649" Type="http://schemas.openxmlformats.org/officeDocument/2006/relationships/customXml" Target="../customXml/item649.xml"/><Relationship Id="rId856" Type="http://schemas.openxmlformats.org/officeDocument/2006/relationships/customXml" Target="../customXml/item856.xml"/><Relationship Id="rId1181" Type="http://schemas.openxmlformats.org/officeDocument/2006/relationships/slide" Target="slides/slide60.xml"/><Relationship Id="rId190" Type="http://schemas.openxmlformats.org/officeDocument/2006/relationships/customXml" Target="../customXml/item190.xml"/><Relationship Id="rId204" Type="http://schemas.openxmlformats.org/officeDocument/2006/relationships/customXml" Target="../customXml/item204.xml"/><Relationship Id="rId288" Type="http://schemas.openxmlformats.org/officeDocument/2006/relationships/customXml" Target="../customXml/item288.xml"/><Relationship Id="rId411" Type="http://schemas.openxmlformats.org/officeDocument/2006/relationships/customXml" Target="../customXml/item411.xml"/><Relationship Id="rId509" Type="http://schemas.openxmlformats.org/officeDocument/2006/relationships/customXml" Target="../customXml/item509.xml"/><Relationship Id="rId1041" Type="http://schemas.openxmlformats.org/officeDocument/2006/relationships/customXml" Target="../customXml/item1041.xml"/><Relationship Id="rId1139" Type="http://schemas.openxmlformats.org/officeDocument/2006/relationships/slide" Target="slides/slide18.xml"/><Relationship Id="rId495" Type="http://schemas.openxmlformats.org/officeDocument/2006/relationships/customXml" Target="../customXml/item495.xml"/><Relationship Id="rId716" Type="http://schemas.openxmlformats.org/officeDocument/2006/relationships/customXml" Target="../customXml/item716.xml"/><Relationship Id="rId923" Type="http://schemas.openxmlformats.org/officeDocument/2006/relationships/customXml" Target="../customXml/item923.xml"/><Relationship Id="rId52" Type="http://schemas.openxmlformats.org/officeDocument/2006/relationships/customXml" Target="../customXml/item52.xml"/><Relationship Id="rId148" Type="http://schemas.openxmlformats.org/officeDocument/2006/relationships/customXml" Target="../customXml/item148.xml"/><Relationship Id="rId355" Type="http://schemas.openxmlformats.org/officeDocument/2006/relationships/customXml" Target="../customXml/item355.xml"/><Relationship Id="rId562" Type="http://schemas.openxmlformats.org/officeDocument/2006/relationships/customXml" Target="../customXml/item562.xml"/><Relationship Id="rId1192" Type="http://schemas.openxmlformats.org/officeDocument/2006/relationships/slide" Target="slides/slide71.xml"/><Relationship Id="rId1206" Type="http://schemas.openxmlformats.org/officeDocument/2006/relationships/slide" Target="slides/slide85.xml"/><Relationship Id="rId215" Type="http://schemas.openxmlformats.org/officeDocument/2006/relationships/customXml" Target="../customXml/item215.xml"/><Relationship Id="rId422" Type="http://schemas.openxmlformats.org/officeDocument/2006/relationships/customXml" Target="../customXml/item422.xml"/><Relationship Id="rId867" Type="http://schemas.openxmlformats.org/officeDocument/2006/relationships/customXml" Target="../customXml/item867.xml"/><Relationship Id="rId1052" Type="http://schemas.openxmlformats.org/officeDocument/2006/relationships/customXml" Target="../customXml/item1052.xml"/><Relationship Id="rId299" Type="http://schemas.openxmlformats.org/officeDocument/2006/relationships/customXml" Target="../customXml/item299.xml"/><Relationship Id="rId727" Type="http://schemas.openxmlformats.org/officeDocument/2006/relationships/customXml" Target="../customXml/item727.xml"/><Relationship Id="rId934" Type="http://schemas.openxmlformats.org/officeDocument/2006/relationships/customXml" Target="../customXml/item934.xml"/><Relationship Id="rId63" Type="http://schemas.openxmlformats.org/officeDocument/2006/relationships/customXml" Target="../customXml/item63.xml"/><Relationship Id="rId159" Type="http://schemas.openxmlformats.org/officeDocument/2006/relationships/customXml" Target="../customXml/item159.xml"/><Relationship Id="rId366" Type="http://schemas.openxmlformats.org/officeDocument/2006/relationships/customXml" Target="../customXml/item366.xml"/><Relationship Id="rId573" Type="http://schemas.openxmlformats.org/officeDocument/2006/relationships/customXml" Target="../customXml/item573.xml"/><Relationship Id="rId780" Type="http://schemas.openxmlformats.org/officeDocument/2006/relationships/customXml" Target="../customXml/item780.xml"/><Relationship Id="rId1217" Type="http://schemas.openxmlformats.org/officeDocument/2006/relationships/slide" Target="slides/slide96.xml"/><Relationship Id="rId226" Type="http://schemas.openxmlformats.org/officeDocument/2006/relationships/customXml" Target="../customXml/item226.xml"/><Relationship Id="rId433" Type="http://schemas.openxmlformats.org/officeDocument/2006/relationships/customXml" Target="../customXml/item433.xml"/><Relationship Id="rId878" Type="http://schemas.openxmlformats.org/officeDocument/2006/relationships/customXml" Target="../customXml/item878.xml"/><Relationship Id="rId1063" Type="http://schemas.openxmlformats.org/officeDocument/2006/relationships/customXml" Target="../customXml/item1063.xml"/><Relationship Id="rId640" Type="http://schemas.openxmlformats.org/officeDocument/2006/relationships/customXml" Target="../customXml/item640.xml"/><Relationship Id="rId738" Type="http://schemas.openxmlformats.org/officeDocument/2006/relationships/customXml" Target="../customXml/item738.xml"/><Relationship Id="rId945" Type="http://schemas.openxmlformats.org/officeDocument/2006/relationships/customXml" Target="../customXml/item945.xml"/><Relationship Id="rId74" Type="http://schemas.openxmlformats.org/officeDocument/2006/relationships/customXml" Target="../customXml/item74.xml"/><Relationship Id="rId377" Type="http://schemas.openxmlformats.org/officeDocument/2006/relationships/customXml" Target="../customXml/item377.xml"/><Relationship Id="rId500" Type="http://schemas.openxmlformats.org/officeDocument/2006/relationships/customXml" Target="../customXml/item500.xml"/><Relationship Id="rId584" Type="http://schemas.openxmlformats.org/officeDocument/2006/relationships/customXml" Target="../customXml/item584.xml"/><Relationship Id="rId805" Type="http://schemas.openxmlformats.org/officeDocument/2006/relationships/customXml" Target="../customXml/item805.xml"/><Relationship Id="rId1130" Type="http://schemas.openxmlformats.org/officeDocument/2006/relationships/slide" Target="slides/slide9.xml"/><Relationship Id="rId1228" Type="http://schemas.openxmlformats.org/officeDocument/2006/relationships/slide" Target="slides/slide107.xml"/><Relationship Id="rId5" Type="http://schemas.openxmlformats.org/officeDocument/2006/relationships/customXml" Target="../customXml/item5.xml"/><Relationship Id="rId237" Type="http://schemas.openxmlformats.org/officeDocument/2006/relationships/customXml" Target="../customXml/item237.xml"/><Relationship Id="rId791" Type="http://schemas.openxmlformats.org/officeDocument/2006/relationships/customXml" Target="../customXml/item791.xml"/><Relationship Id="rId889" Type="http://schemas.openxmlformats.org/officeDocument/2006/relationships/customXml" Target="../customXml/item889.xml"/><Relationship Id="rId1074" Type="http://schemas.openxmlformats.org/officeDocument/2006/relationships/customXml" Target="../customXml/item1074.xml"/><Relationship Id="rId444" Type="http://schemas.openxmlformats.org/officeDocument/2006/relationships/customXml" Target="../customXml/item444.xml"/><Relationship Id="rId651" Type="http://schemas.openxmlformats.org/officeDocument/2006/relationships/customXml" Target="../customXml/item651.xml"/><Relationship Id="rId749" Type="http://schemas.openxmlformats.org/officeDocument/2006/relationships/customXml" Target="../customXml/item749.xml"/><Relationship Id="rId290" Type="http://schemas.openxmlformats.org/officeDocument/2006/relationships/customXml" Target="../customXml/item290.xml"/><Relationship Id="rId304" Type="http://schemas.openxmlformats.org/officeDocument/2006/relationships/customXml" Target="../customXml/item304.xml"/><Relationship Id="rId388" Type="http://schemas.openxmlformats.org/officeDocument/2006/relationships/customXml" Target="../customXml/item388.xml"/><Relationship Id="rId511" Type="http://schemas.openxmlformats.org/officeDocument/2006/relationships/customXml" Target="../customXml/item511.xml"/><Relationship Id="rId609" Type="http://schemas.openxmlformats.org/officeDocument/2006/relationships/customXml" Target="../customXml/item609.xml"/><Relationship Id="rId956" Type="http://schemas.openxmlformats.org/officeDocument/2006/relationships/customXml" Target="../customXml/item956.xml"/><Relationship Id="rId1141" Type="http://schemas.openxmlformats.org/officeDocument/2006/relationships/slide" Target="slides/slide20.xml"/><Relationship Id="rId1239" Type="http://schemas.openxmlformats.org/officeDocument/2006/relationships/slide" Target="slides/slide118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595" Type="http://schemas.openxmlformats.org/officeDocument/2006/relationships/customXml" Target="../customXml/item595.xml"/><Relationship Id="rId816" Type="http://schemas.openxmlformats.org/officeDocument/2006/relationships/customXml" Target="../customXml/item816.xml"/><Relationship Id="rId1001" Type="http://schemas.openxmlformats.org/officeDocument/2006/relationships/customXml" Target="../customXml/item1001.xml"/><Relationship Id="rId248" Type="http://schemas.openxmlformats.org/officeDocument/2006/relationships/customXml" Target="../customXml/item248.xml"/><Relationship Id="rId455" Type="http://schemas.openxmlformats.org/officeDocument/2006/relationships/customXml" Target="../customXml/item455.xml"/><Relationship Id="rId662" Type="http://schemas.openxmlformats.org/officeDocument/2006/relationships/customXml" Target="../customXml/item662.xml"/><Relationship Id="rId1085" Type="http://schemas.openxmlformats.org/officeDocument/2006/relationships/customXml" Target="../customXml/item1085.xml"/><Relationship Id="rId12" Type="http://schemas.openxmlformats.org/officeDocument/2006/relationships/customXml" Target="../customXml/item12.xml"/><Relationship Id="rId108" Type="http://schemas.openxmlformats.org/officeDocument/2006/relationships/customXml" Target="../customXml/item108.xml"/><Relationship Id="rId315" Type="http://schemas.openxmlformats.org/officeDocument/2006/relationships/customXml" Target="../customXml/item315.xml"/><Relationship Id="rId522" Type="http://schemas.openxmlformats.org/officeDocument/2006/relationships/customXml" Target="../customXml/item522.xml"/><Relationship Id="rId967" Type="http://schemas.openxmlformats.org/officeDocument/2006/relationships/customXml" Target="../customXml/item967.xml"/><Relationship Id="rId1152" Type="http://schemas.openxmlformats.org/officeDocument/2006/relationships/slide" Target="slides/slide31.xml"/><Relationship Id="rId96" Type="http://schemas.openxmlformats.org/officeDocument/2006/relationships/customXml" Target="../customXml/item96.xml"/><Relationship Id="rId161" Type="http://schemas.openxmlformats.org/officeDocument/2006/relationships/customXml" Target="../customXml/item161.xml"/><Relationship Id="rId399" Type="http://schemas.openxmlformats.org/officeDocument/2006/relationships/customXml" Target="../customXml/item399.xml"/><Relationship Id="rId827" Type="http://schemas.openxmlformats.org/officeDocument/2006/relationships/customXml" Target="../customXml/item827.xml"/><Relationship Id="rId1012" Type="http://schemas.openxmlformats.org/officeDocument/2006/relationships/customXml" Target="../customXml/item1012.xml"/><Relationship Id="rId259" Type="http://schemas.openxmlformats.org/officeDocument/2006/relationships/customXml" Target="../customXml/item259.xml"/><Relationship Id="rId466" Type="http://schemas.openxmlformats.org/officeDocument/2006/relationships/customXml" Target="../customXml/item466.xml"/><Relationship Id="rId673" Type="http://schemas.openxmlformats.org/officeDocument/2006/relationships/customXml" Target="../customXml/item673.xml"/><Relationship Id="rId880" Type="http://schemas.openxmlformats.org/officeDocument/2006/relationships/customXml" Target="../customXml/item880.xml"/><Relationship Id="rId1096" Type="http://schemas.openxmlformats.org/officeDocument/2006/relationships/customXml" Target="../customXml/item1096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326" Type="http://schemas.openxmlformats.org/officeDocument/2006/relationships/customXml" Target="../customXml/item326.xml"/><Relationship Id="rId533" Type="http://schemas.openxmlformats.org/officeDocument/2006/relationships/customXml" Target="../customXml/item533.xml"/><Relationship Id="rId978" Type="http://schemas.openxmlformats.org/officeDocument/2006/relationships/customXml" Target="../customXml/item978.xml"/><Relationship Id="rId1163" Type="http://schemas.openxmlformats.org/officeDocument/2006/relationships/slide" Target="slides/slide42.xml"/><Relationship Id="rId740" Type="http://schemas.openxmlformats.org/officeDocument/2006/relationships/customXml" Target="../customXml/item740.xml"/><Relationship Id="rId838" Type="http://schemas.openxmlformats.org/officeDocument/2006/relationships/customXml" Target="../customXml/item838.xml"/><Relationship Id="rId1023" Type="http://schemas.openxmlformats.org/officeDocument/2006/relationships/customXml" Target="../customXml/item1023.xml"/><Relationship Id="rId172" Type="http://schemas.openxmlformats.org/officeDocument/2006/relationships/customXml" Target="../customXml/item172.xml"/><Relationship Id="rId477" Type="http://schemas.openxmlformats.org/officeDocument/2006/relationships/customXml" Target="../customXml/item477.xml"/><Relationship Id="rId600" Type="http://schemas.openxmlformats.org/officeDocument/2006/relationships/customXml" Target="../customXml/item600.xml"/><Relationship Id="rId684" Type="http://schemas.openxmlformats.org/officeDocument/2006/relationships/customXml" Target="../customXml/item684.xml"/><Relationship Id="rId1230" Type="http://schemas.openxmlformats.org/officeDocument/2006/relationships/slide" Target="slides/slide109.xml"/><Relationship Id="rId337" Type="http://schemas.openxmlformats.org/officeDocument/2006/relationships/customXml" Target="../customXml/item337.xml"/><Relationship Id="rId891" Type="http://schemas.openxmlformats.org/officeDocument/2006/relationships/customXml" Target="../customXml/item891.xml"/><Relationship Id="rId905" Type="http://schemas.openxmlformats.org/officeDocument/2006/relationships/customXml" Target="../customXml/item905.xml"/><Relationship Id="rId989" Type="http://schemas.openxmlformats.org/officeDocument/2006/relationships/customXml" Target="../customXml/item989.xml"/><Relationship Id="rId34" Type="http://schemas.openxmlformats.org/officeDocument/2006/relationships/customXml" Target="../customXml/item34.xml"/><Relationship Id="rId544" Type="http://schemas.openxmlformats.org/officeDocument/2006/relationships/customXml" Target="../customXml/item544.xml"/><Relationship Id="rId751" Type="http://schemas.openxmlformats.org/officeDocument/2006/relationships/customXml" Target="../customXml/item751.xml"/><Relationship Id="rId849" Type="http://schemas.openxmlformats.org/officeDocument/2006/relationships/customXml" Target="../customXml/item849.xml"/><Relationship Id="rId1174" Type="http://schemas.openxmlformats.org/officeDocument/2006/relationships/slide" Target="slides/slide53.xml"/><Relationship Id="rId183" Type="http://schemas.openxmlformats.org/officeDocument/2006/relationships/customXml" Target="../customXml/item183.xml"/><Relationship Id="rId390" Type="http://schemas.openxmlformats.org/officeDocument/2006/relationships/customXml" Target="../customXml/item390.xml"/><Relationship Id="rId404" Type="http://schemas.openxmlformats.org/officeDocument/2006/relationships/customXml" Target="../customXml/item404.xml"/><Relationship Id="rId611" Type="http://schemas.openxmlformats.org/officeDocument/2006/relationships/customXml" Target="../customXml/item611.xml"/><Relationship Id="rId1034" Type="http://schemas.openxmlformats.org/officeDocument/2006/relationships/customXml" Target="../customXml/item1034.xml"/><Relationship Id="rId1241" Type="http://schemas.openxmlformats.org/officeDocument/2006/relationships/slide" Target="slides/slide120.xml"/><Relationship Id="rId250" Type="http://schemas.openxmlformats.org/officeDocument/2006/relationships/customXml" Target="../customXml/item250.xml"/><Relationship Id="rId488" Type="http://schemas.openxmlformats.org/officeDocument/2006/relationships/customXml" Target="../customXml/item488.xml"/><Relationship Id="rId695" Type="http://schemas.openxmlformats.org/officeDocument/2006/relationships/customXml" Target="../customXml/item695.xml"/><Relationship Id="rId709" Type="http://schemas.openxmlformats.org/officeDocument/2006/relationships/customXml" Target="../customXml/item709.xml"/><Relationship Id="rId916" Type="http://schemas.openxmlformats.org/officeDocument/2006/relationships/customXml" Target="../customXml/item916.xml"/><Relationship Id="rId1101" Type="http://schemas.openxmlformats.org/officeDocument/2006/relationships/customXml" Target="../customXml/item1101.xml"/><Relationship Id="rId45" Type="http://schemas.openxmlformats.org/officeDocument/2006/relationships/customXml" Target="../customXml/item45.xml"/><Relationship Id="rId110" Type="http://schemas.openxmlformats.org/officeDocument/2006/relationships/customXml" Target="../customXml/item110.xml"/><Relationship Id="rId348" Type="http://schemas.openxmlformats.org/officeDocument/2006/relationships/customXml" Target="../customXml/item348.xml"/><Relationship Id="rId555" Type="http://schemas.openxmlformats.org/officeDocument/2006/relationships/customXml" Target="../customXml/item555.xml"/><Relationship Id="rId762" Type="http://schemas.openxmlformats.org/officeDocument/2006/relationships/customXml" Target="../customXml/item762.xml"/><Relationship Id="rId1185" Type="http://schemas.openxmlformats.org/officeDocument/2006/relationships/slide" Target="slides/slide64.xml"/><Relationship Id="rId194" Type="http://schemas.openxmlformats.org/officeDocument/2006/relationships/customXml" Target="../customXml/item194.xml"/><Relationship Id="rId208" Type="http://schemas.openxmlformats.org/officeDocument/2006/relationships/customXml" Target="../customXml/item208.xml"/><Relationship Id="rId415" Type="http://schemas.openxmlformats.org/officeDocument/2006/relationships/customXml" Target="../customXml/item415.xml"/><Relationship Id="rId622" Type="http://schemas.openxmlformats.org/officeDocument/2006/relationships/customXml" Target="../customXml/item622.xml"/><Relationship Id="rId1045" Type="http://schemas.openxmlformats.org/officeDocument/2006/relationships/customXml" Target="../customXml/item1045.xml"/><Relationship Id="rId1252" Type="http://schemas.openxmlformats.org/officeDocument/2006/relationships/slide" Target="slides/slide131.xml"/><Relationship Id="rId261" Type="http://schemas.openxmlformats.org/officeDocument/2006/relationships/customXml" Target="../customXml/item261.xml"/><Relationship Id="rId499" Type="http://schemas.openxmlformats.org/officeDocument/2006/relationships/customXml" Target="../customXml/item499.xml"/><Relationship Id="rId927" Type="http://schemas.openxmlformats.org/officeDocument/2006/relationships/customXml" Target="../customXml/item927.xml"/><Relationship Id="rId1112" Type="http://schemas.openxmlformats.org/officeDocument/2006/relationships/customXml" Target="../customXml/item1112.xml"/><Relationship Id="rId56" Type="http://schemas.openxmlformats.org/officeDocument/2006/relationships/customXml" Target="../customXml/item56.xml"/><Relationship Id="rId359" Type="http://schemas.openxmlformats.org/officeDocument/2006/relationships/customXml" Target="../customXml/item359.xml"/><Relationship Id="rId566" Type="http://schemas.openxmlformats.org/officeDocument/2006/relationships/customXml" Target="../customXml/item566.xml"/><Relationship Id="rId773" Type="http://schemas.openxmlformats.org/officeDocument/2006/relationships/customXml" Target="../customXml/item773.xml"/><Relationship Id="rId1196" Type="http://schemas.openxmlformats.org/officeDocument/2006/relationships/slide" Target="slides/slide75.xml"/><Relationship Id="rId121" Type="http://schemas.openxmlformats.org/officeDocument/2006/relationships/customXml" Target="../customXml/item121.xml"/><Relationship Id="rId219" Type="http://schemas.openxmlformats.org/officeDocument/2006/relationships/customXml" Target="../customXml/item219.xml"/><Relationship Id="rId426" Type="http://schemas.openxmlformats.org/officeDocument/2006/relationships/customXml" Target="../customXml/item426.xml"/><Relationship Id="rId633" Type="http://schemas.openxmlformats.org/officeDocument/2006/relationships/customXml" Target="../customXml/item633.xml"/><Relationship Id="rId980" Type="http://schemas.openxmlformats.org/officeDocument/2006/relationships/customXml" Target="../customXml/item980.xml"/><Relationship Id="rId1056" Type="http://schemas.openxmlformats.org/officeDocument/2006/relationships/customXml" Target="../customXml/item1056.xml"/><Relationship Id="rId1263" Type="http://schemas.openxmlformats.org/officeDocument/2006/relationships/tableStyles" Target="tableStyles.xml"/><Relationship Id="rId840" Type="http://schemas.openxmlformats.org/officeDocument/2006/relationships/customXml" Target="../customXml/item840.xml"/><Relationship Id="rId938" Type="http://schemas.openxmlformats.org/officeDocument/2006/relationships/customXml" Target="../customXml/item938.xml"/><Relationship Id="rId67" Type="http://schemas.openxmlformats.org/officeDocument/2006/relationships/customXml" Target="../customXml/item67.xml"/><Relationship Id="rId272" Type="http://schemas.openxmlformats.org/officeDocument/2006/relationships/customXml" Target="../customXml/item272.xml"/><Relationship Id="rId577" Type="http://schemas.openxmlformats.org/officeDocument/2006/relationships/customXml" Target="../customXml/item577.xml"/><Relationship Id="rId700" Type="http://schemas.openxmlformats.org/officeDocument/2006/relationships/customXml" Target="../customXml/item700.xml"/><Relationship Id="rId1123" Type="http://schemas.openxmlformats.org/officeDocument/2006/relationships/slide" Target="slides/slide2.xml"/><Relationship Id="rId132" Type="http://schemas.openxmlformats.org/officeDocument/2006/relationships/customXml" Target="../customXml/item132.xml"/><Relationship Id="rId784" Type="http://schemas.openxmlformats.org/officeDocument/2006/relationships/customXml" Target="../customXml/item784.xml"/><Relationship Id="rId991" Type="http://schemas.openxmlformats.org/officeDocument/2006/relationships/customXml" Target="../customXml/item991.xml"/><Relationship Id="rId1067" Type="http://schemas.openxmlformats.org/officeDocument/2006/relationships/customXml" Target="../customXml/item1067.xml"/><Relationship Id="rId437" Type="http://schemas.openxmlformats.org/officeDocument/2006/relationships/customXml" Target="../customXml/item437.xml"/><Relationship Id="rId644" Type="http://schemas.openxmlformats.org/officeDocument/2006/relationships/customXml" Target="../customXml/item644.xml"/><Relationship Id="rId851" Type="http://schemas.openxmlformats.org/officeDocument/2006/relationships/customXml" Target="../customXml/item851.xml"/><Relationship Id="rId283" Type="http://schemas.openxmlformats.org/officeDocument/2006/relationships/customXml" Target="../customXml/item283.xml"/><Relationship Id="rId490" Type="http://schemas.openxmlformats.org/officeDocument/2006/relationships/customXml" Target="../customXml/item490.xml"/><Relationship Id="rId504" Type="http://schemas.openxmlformats.org/officeDocument/2006/relationships/customXml" Target="../customXml/item504.xml"/><Relationship Id="rId711" Type="http://schemas.openxmlformats.org/officeDocument/2006/relationships/customXml" Target="../customXml/item711.xml"/><Relationship Id="rId949" Type="http://schemas.openxmlformats.org/officeDocument/2006/relationships/customXml" Target="../customXml/item949.xml"/><Relationship Id="rId1134" Type="http://schemas.openxmlformats.org/officeDocument/2006/relationships/slide" Target="slides/slide13.xml"/><Relationship Id="rId78" Type="http://schemas.openxmlformats.org/officeDocument/2006/relationships/customXml" Target="../customXml/item78.xml"/><Relationship Id="rId143" Type="http://schemas.openxmlformats.org/officeDocument/2006/relationships/customXml" Target="../customXml/item143.xml"/><Relationship Id="rId350" Type="http://schemas.openxmlformats.org/officeDocument/2006/relationships/customXml" Target="../customXml/item350.xml"/><Relationship Id="rId588" Type="http://schemas.openxmlformats.org/officeDocument/2006/relationships/customXml" Target="../customXml/item588.xml"/><Relationship Id="rId795" Type="http://schemas.openxmlformats.org/officeDocument/2006/relationships/customXml" Target="../customXml/item795.xml"/><Relationship Id="rId809" Type="http://schemas.openxmlformats.org/officeDocument/2006/relationships/customXml" Target="../customXml/item809.xml"/><Relationship Id="rId1201" Type="http://schemas.openxmlformats.org/officeDocument/2006/relationships/slide" Target="slides/slide80.xml"/><Relationship Id="rId9" Type="http://schemas.openxmlformats.org/officeDocument/2006/relationships/customXml" Target="../customXml/item9.xml"/><Relationship Id="rId210" Type="http://schemas.openxmlformats.org/officeDocument/2006/relationships/customXml" Target="../customXml/item210.xml"/><Relationship Id="rId448" Type="http://schemas.openxmlformats.org/officeDocument/2006/relationships/customXml" Target="../customXml/item448.xml"/><Relationship Id="rId655" Type="http://schemas.openxmlformats.org/officeDocument/2006/relationships/customXml" Target="../customXml/item655.xml"/><Relationship Id="rId862" Type="http://schemas.openxmlformats.org/officeDocument/2006/relationships/customXml" Target="../customXml/item862.xml"/><Relationship Id="rId1078" Type="http://schemas.openxmlformats.org/officeDocument/2006/relationships/customXml" Target="../customXml/item1078.xml"/><Relationship Id="rId294" Type="http://schemas.openxmlformats.org/officeDocument/2006/relationships/customXml" Target="../customXml/item294.xml"/><Relationship Id="rId308" Type="http://schemas.openxmlformats.org/officeDocument/2006/relationships/customXml" Target="../customXml/item308.xml"/><Relationship Id="rId515" Type="http://schemas.openxmlformats.org/officeDocument/2006/relationships/customXml" Target="../customXml/item515.xml"/><Relationship Id="rId722" Type="http://schemas.openxmlformats.org/officeDocument/2006/relationships/customXml" Target="../customXml/item722.xml"/><Relationship Id="rId1145" Type="http://schemas.openxmlformats.org/officeDocument/2006/relationships/slide" Target="slides/slide24.xml"/><Relationship Id="rId89" Type="http://schemas.openxmlformats.org/officeDocument/2006/relationships/customXml" Target="../customXml/item89.xml"/><Relationship Id="rId154" Type="http://schemas.openxmlformats.org/officeDocument/2006/relationships/customXml" Target="../customXml/item154.xml"/><Relationship Id="rId361" Type="http://schemas.openxmlformats.org/officeDocument/2006/relationships/customXml" Target="../customXml/item361.xml"/><Relationship Id="rId599" Type="http://schemas.openxmlformats.org/officeDocument/2006/relationships/customXml" Target="../customXml/item599.xml"/><Relationship Id="rId1005" Type="http://schemas.openxmlformats.org/officeDocument/2006/relationships/customXml" Target="../customXml/item1005.xml"/><Relationship Id="rId1212" Type="http://schemas.openxmlformats.org/officeDocument/2006/relationships/slide" Target="slides/slide91.xml"/><Relationship Id="rId459" Type="http://schemas.openxmlformats.org/officeDocument/2006/relationships/customXml" Target="../customXml/item459.xml"/><Relationship Id="rId666" Type="http://schemas.openxmlformats.org/officeDocument/2006/relationships/customXml" Target="../customXml/item666.xml"/><Relationship Id="rId873" Type="http://schemas.openxmlformats.org/officeDocument/2006/relationships/customXml" Target="../customXml/item873.xml"/><Relationship Id="rId1089" Type="http://schemas.openxmlformats.org/officeDocument/2006/relationships/customXml" Target="../customXml/item1089.xml"/><Relationship Id="rId16" Type="http://schemas.openxmlformats.org/officeDocument/2006/relationships/customXml" Target="../customXml/item16.xml"/><Relationship Id="rId221" Type="http://schemas.openxmlformats.org/officeDocument/2006/relationships/customXml" Target="../customXml/item221.xml"/><Relationship Id="rId319" Type="http://schemas.openxmlformats.org/officeDocument/2006/relationships/customXml" Target="../customXml/item319.xml"/><Relationship Id="rId526" Type="http://schemas.openxmlformats.org/officeDocument/2006/relationships/customXml" Target="../customXml/item526.xml"/><Relationship Id="rId1156" Type="http://schemas.openxmlformats.org/officeDocument/2006/relationships/slide" Target="slides/slide35.xml"/><Relationship Id="rId733" Type="http://schemas.openxmlformats.org/officeDocument/2006/relationships/customXml" Target="../customXml/item733.xml"/><Relationship Id="rId940" Type="http://schemas.openxmlformats.org/officeDocument/2006/relationships/customXml" Target="../customXml/item940.xml"/><Relationship Id="rId1016" Type="http://schemas.openxmlformats.org/officeDocument/2006/relationships/customXml" Target="../customXml/item1016.xml"/><Relationship Id="rId165" Type="http://schemas.openxmlformats.org/officeDocument/2006/relationships/customXml" Target="../customXml/item165.xml"/><Relationship Id="rId372" Type="http://schemas.openxmlformats.org/officeDocument/2006/relationships/customXml" Target="../customXml/item372.xml"/><Relationship Id="rId677" Type="http://schemas.openxmlformats.org/officeDocument/2006/relationships/customXml" Target="../customXml/item677.xml"/><Relationship Id="rId800" Type="http://schemas.openxmlformats.org/officeDocument/2006/relationships/customXml" Target="../customXml/item800.xml"/><Relationship Id="rId1223" Type="http://schemas.openxmlformats.org/officeDocument/2006/relationships/slide" Target="slides/slide102.xml"/><Relationship Id="rId232" Type="http://schemas.openxmlformats.org/officeDocument/2006/relationships/customXml" Target="../customXml/item232.xml"/><Relationship Id="rId884" Type="http://schemas.openxmlformats.org/officeDocument/2006/relationships/customXml" Target="../customXml/item884.xml"/><Relationship Id="rId27" Type="http://schemas.openxmlformats.org/officeDocument/2006/relationships/customXml" Target="../customXml/item27.xml"/><Relationship Id="rId537" Type="http://schemas.openxmlformats.org/officeDocument/2006/relationships/customXml" Target="../customXml/item537.xml"/><Relationship Id="rId744" Type="http://schemas.openxmlformats.org/officeDocument/2006/relationships/customXml" Target="../customXml/item744.xml"/><Relationship Id="rId951" Type="http://schemas.openxmlformats.org/officeDocument/2006/relationships/customXml" Target="../customXml/item951.xml"/><Relationship Id="rId1167" Type="http://schemas.openxmlformats.org/officeDocument/2006/relationships/slide" Target="slides/slide46.xml"/><Relationship Id="rId80" Type="http://schemas.openxmlformats.org/officeDocument/2006/relationships/customXml" Target="../customXml/item80.xml"/><Relationship Id="rId176" Type="http://schemas.openxmlformats.org/officeDocument/2006/relationships/customXml" Target="../customXml/item176.xml"/><Relationship Id="rId383" Type="http://schemas.openxmlformats.org/officeDocument/2006/relationships/customXml" Target="../customXml/item383.xml"/><Relationship Id="rId590" Type="http://schemas.openxmlformats.org/officeDocument/2006/relationships/customXml" Target="../customXml/item590.xml"/><Relationship Id="rId604" Type="http://schemas.openxmlformats.org/officeDocument/2006/relationships/customXml" Target="../customXml/item604.xml"/><Relationship Id="rId811" Type="http://schemas.openxmlformats.org/officeDocument/2006/relationships/customXml" Target="../customXml/item811.xml"/><Relationship Id="rId1027" Type="http://schemas.openxmlformats.org/officeDocument/2006/relationships/customXml" Target="../customXml/item1027.xml"/><Relationship Id="rId1234" Type="http://schemas.openxmlformats.org/officeDocument/2006/relationships/slide" Target="slides/slide113.xml"/><Relationship Id="rId243" Type="http://schemas.openxmlformats.org/officeDocument/2006/relationships/customXml" Target="../customXml/item243.xml"/><Relationship Id="rId450" Type="http://schemas.openxmlformats.org/officeDocument/2006/relationships/customXml" Target="../customXml/item450.xml"/><Relationship Id="rId688" Type="http://schemas.openxmlformats.org/officeDocument/2006/relationships/customXml" Target="../customXml/item688.xml"/><Relationship Id="rId895" Type="http://schemas.openxmlformats.org/officeDocument/2006/relationships/customXml" Target="../customXml/item895.xml"/><Relationship Id="rId909" Type="http://schemas.openxmlformats.org/officeDocument/2006/relationships/customXml" Target="../customXml/item909.xml"/><Relationship Id="rId1080" Type="http://schemas.openxmlformats.org/officeDocument/2006/relationships/customXml" Target="../customXml/item1080.xml"/><Relationship Id="rId38" Type="http://schemas.openxmlformats.org/officeDocument/2006/relationships/customXml" Target="../customXml/item38.xml"/><Relationship Id="rId103" Type="http://schemas.openxmlformats.org/officeDocument/2006/relationships/customXml" Target="../customXml/item103.xml"/><Relationship Id="rId310" Type="http://schemas.openxmlformats.org/officeDocument/2006/relationships/customXml" Target="../customXml/item310.xml"/><Relationship Id="rId548" Type="http://schemas.openxmlformats.org/officeDocument/2006/relationships/customXml" Target="../customXml/item548.xml"/><Relationship Id="rId755" Type="http://schemas.openxmlformats.org/officeDocument/2006/relationships/customXml" Target="../customXml/item755.xml"/><Relationship Id="rId962" Type="http://schemas.openxmlformats.org/officeDocument/2006/relationships/customXml" Target="../customXml/item962.xml"/><Relationship Id="rId1178" Type="http://schemas.openxmlformats.org/officeDocument/2006/relationships/slide" Target="slides/slide57.xml"/><Relationship Id="rId91" Type="http://schemas.openxmlformats.org/officeDocument/2006/relationships/customXml" Target="../customXml/item91.xml"/><Relationship Id="rId187" Type="http://schemas.openxmlformats.org/officeDocument/2006/relationships/customXml" Target="../customXml/item187.xml"/><Relationship Id="rId394" Type="http://schemas.openxmlformats.org/officeDocument/2006/relationships/customXml" Target="../customXml/item394.xml"/><Relationship Id="rId408" Type="http://schemas.openxmlformats.org/officeDocument/2006/relationships/customXml" Target="../customXml/item408.xml"/><Relationship Id="rId615" Type="http://schemas.openxmlformats.org/officeDocument/2006/relationships/customXml" Target="../customXml/item615.xml"/><Relationship Id="rId822" Type="http://schemas.openxmlformats.org/officeDocument/2006/relationships/customXml" Target="../customXml/item822.xml"/><Relationship Id="rId1038" Type="http://schemas.openxmlformats.org/officeDocument/2006/relationships/customXml" Target="../customXml/item1038.xml"/><Relationship Id="rId1245" Type="http://schemas.openxmlformats.org/officeDocument/2006/relationships/slide" Target="slides/slide124.xml"/><Relationship Id="rId254" Type="http://schemas.openxmlformats.org/officeDocument/2006/relationships/customXml" Target="../customXml/item254.xml"/><Relationship Id="rId699" Type="http://schemas.openxmlformats.org/officeDocument/2006/relationships/customXml" Target="../customXml/item699.xml"/><Relationship Id="rId1091" Type="http://schemas.openxmlformats.org/officeDocument/2006/relationships/customXml" Target="../customXml/item1091.xml"/><Relationship Id="rId1105" Type="http://schemas.openxmlformats.org/officeDocument/2006/relationships/customXml" Target="../customXml/item1105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461" Type="http://schemas.openxmlformats.org/officeDocument/2006/relationships/customXml" Target="../customXml/item461.xml"/><Relationship Id="rId559" Type="http://schemas.openxmlformats.org/officeDocument/2006/relationships/customXml" Target="../customXml/item559.xml"/><Relationship Id="rId766" Type="http://schemas.openxmlformats.org/officeDocument/2006/relationships/customXml" Target="../customXml/item766.xml"/><Relationship Id="rId1189" Type="http://schemas.openxmlformats.org/officeDocument/2006/relationships/slide" Target="slides/slide68.xml"/><Relationship Id="rId198" Type="http://schemas.openxmlformats.org/officeDocument/2006/relationships/customXml" Target="../customXml/item198.xml"/><Relationship Id="rId321" Type="http://schemas.openxmlformats.org/officeDocument/2006/relationships/customXml" Target="../customXml/item321.xml"/><Relationship Id="rId419" Type="http://schemas.openxmlformats.org/officeDocument/2006/relationships/customXml" Target="../customXml/item419.xml"/><Relationship Id="rId626" Type="http://schemas.openxmlformats.org/officeDocument/2006/relationships/customXml" Target="../customXml/item626.xml"/><Relationship Id="rId973" Type="http://schemas.openxmlformats.org/officeDocument/2006/relationships/customXml" Target="../customXml/item973.xml"/><Relationship Id="rId1049" Type="http://schemas.openxmlformats.org/officeDocument/2006/relationships/customXml" Target="../customXml/item1049.xml"/><Relationship Id="rId1256" Type="http://schemas.openxmlformats.org/officeDocument/2006/relationships/slide" Target="slides/slide135.xml"/><Relationship Id="rId833" Type="http://schemas.openxmlformats.org/officeDocument/2006/relationships/customXml" Target="../customXml/item833.xml"/><Relationship Id="rId1116" Type="http://schemas.openxmlformats.org/officeDocument/2006/relationships/customXml" Target="../customXml/item1116.xml"/><Relationship Id="rId265" Type="http://schemas.openxmlformats.org/officeDocument/2006/relationships/customXml" Target="../customXml/item265.xml"/><Relationship Id="rId472" Type="http://schemas.openxmlformats.org/officeDocument/2006/relationships/customXml" Target="../customXml/item472.xml"/><Relationship Id="rId900" Type="http://schemas.openxmlformats.org/officeDocument/2006/relationships/customXml" Target="../customXml/item900.xml"/><Relationship Id="rId125" Type="http://schemas.openxmlformats.org/officeDocument/2006/relationships/customXml" Target="../customXml/item125.xml"/><Relationship Id="rId332" Type="http://schemas.openxmlformats.org/officeDocument/2006/relationships/customXml" Target="../customXml/item332.xml"/><Relationship Id="rId777" Type="http://schemas.openxmlformats.org/officeDocument/2006/relationships/customXml" Target="../customXml/item777.xml"/><Relationship Id="rId984" Type="http://schemas.openxmlformats.org/officeDocument/2006/relationships/customXml" Target="../customXml/item984.xml"/><Relationship Id="rId637" Type="http://schemas.openxmlformats.org/officeDocument/2006/relationships/customXml" Target="../customXml/item637.xml"/><Relationship Id="rId844" Type="http://schemas.openxmlformats.org/officeDocument/2006/relationships/customXml" Target="../customXml/item844.xml"/><Relationship Id="rId276" Type="http://schemas.openxmlformats.org/officeDocument/2006/relationships/customXml" Target="../customXml/item276.xml"/><Relationship Id="rId483" Type="http://schemas.openxmlformats.org/officeDocument/2006/relationships/customXml" Target="../customXml/item483.xml"/><Relationship Id="rId690" Type="http://schemas.openxmlformats.org/officeDocument/2006/relationships/customXml" Target="../customXml/item690.xml"/><Relationship Id="rId704" Type="http://schemas.openxmlformats.org/officeDocument/2006/relationships/customXml" Target="../customXml/item704.xml"/><Relationship Id="rId911" Type="http://schemas.openxmlformats.org/officeDocument/2006/relationships/customXml" Target="../customXml/item911.xml"/><Relationship Id="rId1127" Type="http://schemas.openxmlformats.org/officeDocument/2006/relationships/slide" Target="slides/slide6.xml"/><Relationship Id="rId40" Type="http://schemas.openxmlformats.org/officeDocument/2006/relationships/customXml" Target="../customXml/item40.xml"/><Relationship Id="rId136" Type="http://schemas.openxmlformats.org/officeDocument/2006/relationships/customXml" Target="../customXml/item136.xml"/><Relationship Id="rId343" Type="http://schemas.openxmlformats.org/officeDocument/2006/relationships/customXml" Target="../customXml/item343.xml"/><Relationship Id="rId550" Type="http://schemas.openxmlformats.org/officeDocument/2006/relationships/customXml" Target="../customXml/item550.xml"/><Relationship Id="rId788" Type="http://schemas.openxmlformats.org/officeDocument/2006/relationships/customXml" Target="../customXml/item788.xml"/><Relationship Id="rId995" Type="http://schemas.openxmlformats.org/officeDocument/2006/relationships/customXml" Target="../customXml/item995.xml"/><Relationship Id="rId1180" Type="http://schemas.openxmlformats.org/officeDocument/2006/relationships/slide" Target="slides/slide59.xml"/><Relationship Id="rId203" Type="http://schemas.openxmlformats.org/officeDocument/2006/relationships/customXml" Target="../customXml/item203.xml"/><Relationship Id="rId648" Type="http://schemas.openxmlformats.org/officeDocument/2006/relationships/customXml" Target="../customXml/item648.xml"/><Relationship Id="rId855" Type="http://schemas.openxmlformats.org/officeDocument/2006/relationships/customXml" Target="../customXml/item855.xml"/><Relationship Id="rId1040" Type="http://schemas.openxmlformats.org/officeDocument/2006/relationships/customXml" Target="../customXml/item1040.xml"/><Relationship Id="rId287" Type="http://schemas.openxmlformats.org/officeDocument/2006/relationships/customXml" Target="../customXml/item287.xml"/><Relationship Id="rId410" Type="http://schemas.openxmlformats.org/officeDocument/2006/relationships/customXml" Target="../customXml/item410.xml"/><Relationship Id="rId494" Type="http://schemas.openxmlformats.org/officeDocument/2006/relationships/customXml" Target="../customXml/item494.xml"/><Relationship Id="rId508" Type="http://schemas.openxmlformats.org/officeDocument/2006/relationships/customXml" Target="../customXml/item508.xml"/><Relationship Id="rId715" Type="http://schemas.openxmlformats.org/officeDocument/2006/relationships/customXml" Target="../customXml/item715.xml"/><Relationship Id="rId922" Type="http://schemas.openxmlformats.org/officeDocument/2006/relationships/customXml" Target="../customXml/item922.xml"/><Relationship Id="rId1138" Type="http://schemas.openxmlformats.org/officeDocument/2006/relationships/slide" Target="slides/slide17.xml"/><Relationship Id="rId147" Type="http://schemas.openxmlformats.org/officeDocument/2006/relationships/customXml" Target="../customXml/item147.xml"/><Relationship Id="rId354" Type="http://schemas.openxmlformats.org/officeDocument/2006/relationships/customXml" Target="../customXml/item354.xml"/><Relationship Id="rId799" Type="http://schemas.openxmlformats.org/officeDocument/2006/relationships/customXml" Target="../customXml/item799.xml"/><Relationship Id="rId1191" Type="http://schemas.openxmlformats.org/officeDocument/2006/relationships/slide" Target="slides/slide70.xml"/><Relationship Id="rId1205" Type="http://schemas.openxmlformats.org/officeDocument/2006/relationships/slide" Target="slides/slide84.xml"/><Relationship Id="rId51" Type="http://schemas.openxmlformats.org/officeDocument/2006/relationships/customXml" Target="../customXml/item51.xml"/><Relationship Id="rId561" Type="http://schemas.openxmlformats.org/officeDocument/2006/relationships/customXml" Target="../customXml/item561.xml"/><Relationship Id="rId659" Type="http://schemas.openxmlformats.org/officeDocument/2006/relationships/customXml" Target="../customXml/item659.xml"/><Relationship Id="rId866" Type="http://schemas.openxmlformats.org/officeDocument/2006/relationships/customXml" Target="../customXml/item866.xml"/><Relationship Id="rId214" Type="http://schemas.openxmlformats.org/officeDocument/2006/relationships/customXml" Target="../customXml/item214.xml"/><Relationship Id="rId298" Type="http://schemas.openxmlformats.org/officeDocument/2006/relationships/customXml" Target="../customXml/item298.xml"/><Relationship Id="rId421" Type="http://schemas.openxmlformats.org/officeDocument/2006/relationships/customXml" Target="../customXml/item421.xml"/><Relationship Id="rId519" Type="http://schemas.openxmlformats.org/officeDocument/2006/relationships/customXml" Target="../customXml/item519.xml"/><Relationship Id="rId1051" Type="http://schemas.openxmlformats.org/officeDocument/2006/relationships/customXml" Target="../customXml/item1051.xml"/><Relationship Id="rId1149" Type="http://schemas.openxmlformats.org/officeDocument/2006/relationships/slide" Target="slides/slide28.xml"/><Relationship Id="rId158" Type="http://schemas.openxmlformats.org/officeDocument/2006/relationships/customXml" Target="../customXml/item158.xml"/><Relationship Id="rId726" Type="http://schemas.openxmlformats.org/officeDocument/2006/relationships/customXml" Target="../customXml/item726.xml"/><Relationship Id="rId933" Type="http://schemas.openxmlformats.org/officeDocument/2006/relationships/customXml" Target="../customXml/item933.xml"/><Relationship Id="rId1009" Type="http://schemas.openxmlformats.org/officeDocument/2006/relationships/customXml" Target="../customXml/item1009.xml"/><Relationship Id="rId62" Type="http://schemas.openxmlformats.org/officeDocument/2006/relationships/customXml" Target="../customXml/item62.xml"/><Relationship Id="rId365" Type="http://schemas.openxmlformats.org/officeDocument/2006/relationships/customXml" Target="../customXml/item365.xml"/><Relationship Id="rId572" Type="http://schemas.openxmlformats.org/officeDocument/2006/relationships/customXml" Target="../customXml/item572.xml"/><Relationship Id="rId1216" Type="http://schemas.openxmlformats.org/officeDocument/2006/relationships/slide" Target="slides/slide95.xml"/><Relationship Id="rId225" Type="http://schemas.openxmlformats.org/officeDocument/2006/relationships/customXml" Target="../customXml/item225.xml"/><Relationship Id="rId432" Type="http://schemas.openxmlformats.org/officeDocument/2006/relationships/customXml" Target="../customXml/item432.xml"/><Relationship Id="rId877" Type="http://schemas.openxmlformats.org/officeDocument/2006/relationships/customXml" Target="../customXml/item877.xml"/><Relationship Id="rId1062" Type="http://schemas.openxmlformats.org/officeDocument/2006/relationships/customXml" Target="../customXml/item1062.xml"/><Relationship Id="rId737" Type="http://schemas.openxmlformats.org/officeDocument/2006/relationships/customXml" Target="../customXml/item737.xml"/><Relationship Id="rId944" Type="http://schemas.openxmlformats.org/officeDocument/2006/relationships/customXml" Target="../customXml/item944.xml"/><Relationship Id="rId73" Type="http://schemas.openxmlformats.org/officeDocument/2006/relationships/customXml" Target="../customXml/item73.xml"/><Relationship Id="rId169" Type="http://schemas.openxmlformats.org/officeDocument/2006/relationships/customXml" Target="../customXml/item169.xml"/><Relationship Id="rId376" Type="http://schemas.openxmlformats.org/officeDocument/2006/relationships/customXml" Target="../customXml/item376.xml"/><Relationship Id="rId583" Type="http://schemas.openxmlformats.org/officeDocument/2006/relationships/customXml" Target="../customXml/item583.xml"/><Relationship Id="rId790" Type="http://schemas.openxmlformats.org/officeDocument/2006/relationships/customXml" Target="../customXml/item790.xml"/><Relationship Id="rId804" Type="http://schemas.openxmlformats.org/officeDocument/2006/relationships/customXml" Target="../customXml/item804.xml"/><Relationship Id="rId1227" Type="http://schemas.openxmlformats.org/officeDocument/2006/relationships/slide" Target="slides/slide106.xml"/><Relationship Id="rId4" Type="http://schemas.openxmlformats.org/officeDocument/2006/relationships/customXml" Target="../customXml/item4.xml"/><Relationship Id="rId236" Type="http://schemas.openxmlformats.org/officeDocument/2006/relationships/customXml" Target="../customXml/item236.xml"/><Relationship Id="rId443" Type="http://schemas.openxmlformats.org/officeDocument/2006/relationships/customXml" Target="../customXml/item443.xml"/><Relationship Id="rId650" Type="http://schemas.openxmlformats.org/officeDocument/2006/relationships/customXml" Target="../customXml/item650.xml"/><Relationship Id="rId888" Type="http://schemas.openxmlformats.org/officeDocument/2006/relationships/customXml" Target="../customXml/item888.xml"/><Relationship Id="rId1073" Type="http://schemas.openxmlformats.org/officeDocument/2006/relationships/customXml" Target="../customXml/item1073.xml"/><Relationship Id="rId303" Type="http://schemas.openxmlformats.org/officeDocument/2006/relationships/customXml" Target="../customXml/item303.xml"/><Relationship Id="rId748" Type="http://schemas.openxmlformats.org/officeDocument/2006/relationships/customXml" Target="../customXml/item748.xml"/><Relationship Id="rId955" Type="http://schemas.openxmlformats.org/officeDocument/2006/relationships/customXml" Target="../customXml/item955.xml"/><Relationship Id="rId1140" Type="http://schemas.openxmlformats.org/officeDocument/2006/relationships/slide" Target="slides/slide19.xml"/><Relationship Id="rId84" Type="http://schemas.openxmlformats.org/officeDocument/2006/relationships/customXml" Target="../customXml/item84.xml"/><Relationship Id="rId387" Type="http://schemas.openxmlformats.org/officeDocument/2006/relationships/customXml" Target="../customXml/item387.xml"/><Relationship Id="rId510" Type="http://schemas.openxmlformats.org/officeDocument/2006/relationships/customXml" Target="../customXml/item510.xml"/><Relationship Id="rId594" Type="http://schemas.openxmlformats.org/officeDocument/2006/relationships/customXml" Target="../customXml/item594.xml"/><Relationship Id="rId608" Type="http://schemas.openxmlformats.org/officeDocument/2006/relationships/customXml" Target="../customXml/item608.xml"/><Relationship Id="rId815" Type="http://schemas.openxmlformats.org/officeDocument/2006/relationships/customXml" Target="../customXml/item815.xml"/><Relationship Id="rId1238" Type="http://schemas.openxmlformats.org/officeDocument/2006/relationships/slide" Target="slides/slide117.xml"/><Relationship Id="rId247" Type="http://schemas.openxmlformats.org/officeDocument/2006/relationships/customXml" Target="../customXml/item247.xml"/><Relationship Id="rId899" Type="http://schemas.openxmlformats.org/officeDocument/2006/relationships/customXml" Target="../customXml/item899.xml"/><Relationship Id="rId1000" Type="http://schemas.openxmlformats.org/officeDocument/2006/relationships/customXml" Target="../customXml/item1000.xml"/><Relationship Id="rId1084" Type="http://schemas.openxmlformats.org/officeDocument/2006/relationships/customXml" Target="../customXml/item1084.xml"/><Relationship Id="rId107" Type="http://schemas.openxmlformats.org/officeDocument/2006/relationships/customXml" Target="../customXml/item107.xml"/><Relationship Id="rId454" Type="http://schemas.openxmlformats.org/officeDocument/2006/relationships/customXml" Target="../customXml/item454.xml"/><Relationship Id="rId661" Type="http://schemas.openxmlformats.org/officeDocument/2006/relationships/customXml" Target="../customXml/item661.xml"/><Relationship Id="rId759" Type="http://schemas.openxmlformats.org/officeDocument/2006/relationships/customXml" Target="../customXml/item759.xml"/><Relationship Id="rId966" Type="http://schemas.openxmlformats.org/officeDocument/2006/relationships/customXml" Target="../customXml/item966.xml"/><Relationship Id="rId11" Type="http://schemas.openxmlformats.org/officeDocument/2006/relationships/customXml" Target="../customXml/item11.xml"/><Relationship Id="rId314" Type="http://schemas.openxmlformats.org/officeDocument/2006/relationships/customXml" Target="../customXml/item314.xml"/><Relationship Id="rId398" Type="http://schemas.openxmlformats.org/officeDocument/2006/relationships/customXml" Target="../customXml/item398.xml"/><Relationship Id="rId521" Type="http://schemas.openxmlformats.org/officeDocument/2006/relationships/customXml" Target="../customXml/item521.xml"/><Relationship Id="rId619" Type="http://schemas.openxmlformats.org/officeDocument/2006/relationships/customXml" Target="../customXml/item619.xml"/><Relationship Id="rId1151" Type="http://schemas.openxmlformats.org/officeDocument/2006/relationships/slide" Target="slides/slide30.xml"/><Relationship Id="rId1249" Type="http://schemas.openxmlformats.org/officeDocument/2006/relationships/slide" Target="slides/slide128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826" Type="http://schemas.openxmlformats.org/officeDocument/2006/relationships/customXml" Target="../customXml/item826.xml"/><Relationship Id="rId1011" Type="http://schemas.openxmlformats.org/officeDocument/2006/relationships/customXml" Target="../customXml/item1011.xml"/><Relationship Id="rId1109" Type="http://schemas.openxmlformats.org/officeDocument/2006/relationships/customXml" Target="../customXml/item1109.xml"/><Relationship Id="rId258" Type="http://schemas.openxmlformats.org/officeDocument/2006/relationships/customXml" Target="../customXml/item258.xml"/><Relationship Id="rId465" Type="http://schemas.openxmlformats.org/officeDocument/2006/relationships/customXml" Target="../customXml/item465.xml"/><Relationship Id="rId672" Type="http://schemas.openxmlformats.org/officeDocument/2006/relationships/customXml" Target="../customXml/item672.xml"/><Relationship Id="rId1095" Type="http://schemas.openxmlformats.org/officeDocument/2006/relationships/customXml" Target="../customXml/item1095.xml"/><Relationship Id="rId22" Type="http://schemas.openxmlformats.org/officeDocument/2006/relationships/customXml" Target="../customXml/item22.xml"/><Relationship Id="rId118" Type="http://schemas.openxmlformats.org/officeDocument/2006/relationships/customXml" Target="../customXml/item118.xml"/><Relationship Id="rId325" Type="http://schemas.openxmlformats.org/officeDocument/2006/relationships/customXml" Target="../customXml/item325.xml"/><Relationship Id="rId532" Type="http://schemas.openxmlformats.org/officeDocument/2006/relationships/customXml" Target="../customXml/item532.xml"/><Relationship Id="rId977" Type="http://schemas.openxmlformats.org/officeDocument/2006/relationships/customXml" Target="../customXml/item977.xml"/><Relationship Id="rId1162" Type="http://schemas.openxmlformats.org/officeDocument/2006/relationships/slide" Target="slides/slide41.xml"/><Relationship Id="rId171" Type="http://schemas.openxmlformats.org/officeDocument/2006/relationships/customXml" Target="../customXml/item171.xml"/><Relationship Id="rId837" Type="http://schemas.openxmlformats.org/officeDocument/2006/relationships/customXml" Target="../customXml/item837.xml"/><Relationship Id="rId1022" Type="http://schemas.openxmlformats.org/officeDocument/2006/relationships/customXml" Target="../customXml/item1022.xml"/><Relationship Id="rId269" Type="http://schemas.openxmlformats.org/officeDocument/2006/relationships/customXml" Target="../customXml/item269.xml"/><Relationship Id="rId476" Type="http://schemas.openxmlformats.org/officeDocument/2006/relationships/customXml" Target="../customXml/item476.xml"/><Relationship Id="rId683" Type="http://schemas.openxmlformats.org/officeDocument/2006/relationships/customXml" Target="../customXml/item683.xml"/><Relationship Id="rId890" Type="http://schemas.openxmlformats.org/officeDocument/2006/relationships/customXml" Target="../customXml/item890.xml"/><Relationship Id="rId904" Type="http://schemas.openxmlformats.org/officeDocument/2006/relationships/customXml" Target="../customXml/item904.xml"/><Relationship Id="rId33" Type="http://schemas.openxmlformats.org/officeDocument/2006/relationships/customXml" Target="../customXml/item33.xml"/><Relationship Id="rId129" Type="http://schemas.openxmlformats.org/officeDocument/2006/relationships/customXml" Target="../customXml/item129.xml"/><Relationship Id="rId336" Type="http://schemas.openxmlformats.org/officeDocument/2006/relationships/customXml" Target="../customXml/item336.xml"/><Relationship Id="rId543" Type="http://schemas.openxmlformats.org/officeDocument/2006/relationships/customXml" Target="../customXml/item543.xml"/><Relationship Id="rId988" Type="http://schemas.openxmlformats.org/officeDocument/2006/relationships/customXml" Target="../customXml/item988.xml"/><Relationship Id="rId1173" Type="http://schemas.openxmlformats.org/officeDocument/2006/relationships/slide" Target="slides/slide52.xml"/><Relationship Id="rId182" Type="http://schemas.openxmlformats.org/officeDocument/2006/relationships/customXml" Target="../customXml/item182.xml"/><Relationship Id="rId403" Type="http://schemas.openxmlformats.org/officeDocument/2006/relationships/customXml" Target="../customXml/item403.xml"/><Relationship Id="rId750" Type="http://schemas.openxmlformats.org/officeDocument/2006/relationships/customXml" Target="../customXml/item750.xml"/><Relationship Id="rId848" Type="http://schemas.openxmlformats.org/officeDocument/2006/relationships/customXml" Target="../customXml/item848.xml"/><Relationship Id="rId1033" Type="http://schemas.openxmlformats.org/officeDocument/2006/relationships/customXml" Target="../customXml/item1033.xml"/><Relationship Id="rId487" Type="http://schemas.openxmlformats.org/officeDocument/2006/relationships/customXml" Target="../customXml/item487.xml"/><Relationship Id="rId610" Type="http://schemas.openxmlformats.org/officeDocument/2006/relationships/customXml" Target="../customXml/item610.xml"/><Relationship Id="rId694" Type="http://schemas.openxmlformats.org/officeDocument/2006/relationships/customXml" Target="../customXml/item694.xml"/><Relationship Id="rId708" Type="http://schemas.openxmlformats.org/officeDocument/2006/relationships/customXml" Target="../customXml/item708.xml"/><Relationship Id="rId915" Type="http://schemas.openxmlformats.org/officeDocument/2006/relationships/customXml" Target="../customXml/item915.xml"/><Relationship Id="rId1240" Type="http://schemas.openxmlformats.org/officeDocument/2006/relationships/slide" Target="slides/slide119.xml"/><Relationship Id="rId347" Type="http://schemas.openxmlformats.org/officeDocument/2006/relationships/customXml" Target="../customXml/item347.xml"/><Relationship Id="rId999" Type="http://schemas.openxmlformats.org/officeDocument/2006/relationships/customXml" Target="../customXml/item999.xml"/><Relationship Id="rId1100" Type="http://schemas.openxmlformats.org/officeDocument/2006/relationships/customXml" Target="../customXml/item1100.xml"/><Relationship Id="rId1184" Type="http://schemas.openxmlformats.org/officeDocument/2006/relationships/slide" Target="slides/slide63.xml"/><Relationship Id="rId44" Type="http://schemas.openxmlformats.org/officeDocument/2006/relationships/customXml" Target="../customXml/item44.xml"/><Relationship Id="rId554" Type="http://schemas.openxmlformats.org/officeDocument/2006/relationships/customXml" Target="../customXml/item554.xml"/><Relationship Id="rId761" Type="http://schemas.openxmlformats.org/officeDocument/2006/relationships/customXml" Target="../customXml/item761.xml"/><Relationship Id="rId859" Type="http://schemas.openxmlformats.org/officeDocument/2006/relationships/customXml" Target="../customXml/item859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414" Type="http://schemas.openxmlformats.org/officeDocument/2006/relationships/customXml" Target="../customXml/item414.xml"/><Relationship Id="rId498" Type="http://schemas.openxmlformats.org/officeDocument/2006/relationships/customXml" Target="../customXml/item498.xml"/><Relationship Id="rId621" Type="http://schemas.openxmlformats.org/officeDocument/2006/relationships/customXml" Target="../customXml/item621.xml"/><Relationship Id="rId1044" Type="http://schemas.openxmlformats.org/officeDocument/2006/relationships/customXml" Target="../customXml/item1044.xml"/><Relationship Id="rId1251" Type="http://schemas.openxmlformats.org/officeDocument/2006/relationships/slide" Target="slides/slide130.xml"/><Relationship Id="rId260" Type="http://schemas.openxmlformats.org/officeDocument/2006/relationships/customXml" Target="../customXml/item260.xml"/><Relationship Id="rId719" Type="http://schemas.openxmlformats.org/officeDocument/2006/relationships/customXml" Target="../customXml/item719.xml"/><Relationship Id="rId926" Type="http://schemas.openxmlformats.org/officeDocument/2006/relationships/customXml" Target="../customXml/item926.xml"/><Relationship Id="rId1111" Type="http://schemas.openxmlformats.org/officeDocument/2006/relationships/customXml" Target="../customXml/item1111.xml"/><Relationship Id="rId55" Type="http://schemas.openxmlformats.org/officeDocument/2006/relationships/customXml" Target="../customXml/item55.xml"/><Relationship Id="rId120" Type="http://schemas.openxmlformats.org/officeDocument/2006/relationships/customXml" Target="../customXml/item120.xml"/><Relationship Id="rId358" Type="http://schemas.openxmlformats.org/officeDocument/2006/relationships/customXml" Target="../customXml/item358.xml"/><Relationship Id="rId565" Type="http://schemas.openxmlformats.org/officeDocument/2006/relationships/customXml" Target="../customXml/item565.xml"/><Relationship Id="rId772" Type="http://schemas.openxmlformats.org/officeDocument/2006/relationships/customXml" Target="../customXml/item772.xml"/><Relationship Id="rId1195" Type="http://schemas.openxmlformats.org/officeDocument/2006/relationships/slide" Target="slides/slide74.xml"/><Relationship Id="rId1209" Type="http://schemas.openxmlformats.org/officeDocument/2006/relationships/slide" Target="slides/slide88.xml"/><Relationship Id="rId218" Type="http://schemas.openxmlformats.org/officeDocument/2006/relationships/customXml" Target="../customXml/item218.xml"/><Relationship Id="rId425" Type="http://schemas.openxmlformats.org/officeDocument/2006/relationships/customXml" Target="../customXml/item425.xml"/><Relationship Id="rId632" Type="http://schemas.openxmlformats.org/officeDocument/2006/relationships/customXml" Target="../customXml/item632.xml"/><Relationship Id="rId1055" Type="http://schemas.openxmlformats.org/officeDocument/2006/relationships/customXml" Target="../customXml/item1055.xml"/><Relationship Id="rId1262" Type="http://schemas.openxmlformats.org/officeDocument/2006/relationships/theme" Target="theme/theme1.xml"/><Relationship Id="rId271" Type="http://schemas.openxmlformats.org/officeDocument/2006/relationships/customXml" Target="../customXml/item271.xml"/><Relationship Id="rId937" Type="http://schemas.openxmlformats.org/officeDocument/2006/relationships/customXml" Target="../customXml/item937.xml"/><Relationship Id="rId1122" Type="http://schemas.openxmlformats.org/officeDocument/2006/relationships/slide" Target="slides/slide1.xml"/><Relationship Id="rId66" Type="http://schemas.openxmlformats.org/officeDocument/2006/relationships/customXml" Target="../customXml/item66.xml"/><Relationship Id="rId131" Type="http://schemas.openxmlformats.org/officeDocument/2006/relationships/customXml" Target="../customXml/item131.xml"/><Relationship Id="rId369" Type="http://schemas.openxmlformats.org/officeDocument/2006/relationships/customXml" Target="../customXml/item369.xml"/><Relationship Id="rId576" Type="http://schemas.openxmlformats.org/officeDocument/2006/relationships/customXml" Target="../customXml/item576.xml"/><Relationship Id="rId783" Type="http://schemas.openxmlformats.org/officeDocument/2006/relationships/customXml" Target="../customXml/item783.xml"/><Relationship Id="rId990" Type="http://schemas.openxmlformats.org/officeDocument/2006/relationships/customXml" Target="../customXml/item990.xml"/><Relationship Id="rId229" Type="http://schemas.openxmlformats.org/officeDocument/2006/relationships/customXml" Target="../customXml/item229.xml"/><Relationship Id="rId436" Type="http://schemas.openxmlformats.org/officeDocument/2006/relationships/customXml" Target="../customXml/item436.xml"/><Relationship Id="rId643" Type="http://schemas.openxmlformats.org/officeDocument/2006/relationships/customXml" Target="../customXml/item643.xml"/><Relationship Id="rId1066" Type="http://schemas.openxmlformats.org/officeDocument/2006/relationships/customXml" Target="../customXml/item1066.xml"/><Relationship Id="rId850" Type="http://schemas.openxmlformats.org/officeDocument/2006/relationships/customXml" Target="../customXml/item850.xml"/><Relationship Id="rId948" Type="http://schemas.openxmlformats.org/officeDocument/2006/relationships/customXml" Target="../customXml/item948.xml"/><Relationship Id="rId1133" Type="http://schemas.openxmlformats.org/officeDocument/2006/relationships/slide" Target="slides/slide12.xml"/><Relationship Id="rId77" Type="http://schemas.openxmlformats.org/officeDocument/2006/relationships/customXml" Target="../customXml/item77.xml"/><Relationship Id="rId282" Type="http://schemas.openxmlformats.org/officeDocument/2006/relationships/customXml" Target="../customXml/item282.xml"/><Relationship Id="rId503" Type="http://schemas.openxmlformats.org/officeDocument/2006/relationships/customXml" Target="../customXml/item503.xml"/><Relationship Id="rId587" Type="http://schemas.openxmlformats.org/officeDocument/2006/relationships/customXml" Target="../customXml/item587.xml"/><Relationship Id="rId710" Type="http://schemas.openxmlformats.org/officeDocument/2006/relationships/customXml" Target="../customXml/item710.xml"/><Relationship Id="rId808" Type="http://schemas.openxmlformats.org/officeDocument/2006/relationships/customXml" Target="../customXml/item808.xml"/><Relationship Id="rId8" Type="http://schemas.openxmlformats.org/officeDocument/2006/relationships/customXml" Target="../customXml/item8.xml"/><Relationship Id="rId142" Type="http://schemas.openxmlformats.org/officeDocument/2006/relationships/customXml" Target="../customXml/item142.xml"/><Relationship Id="rId447" Type="http://schemas.openxmlformats.org/officeDocument/2006/relationships/customXml" Target="../customXml/item447.xml"/><Relationship Id="rId794" Type="http://schemas.openxmlformats.org/officeDocument/2006/relationships/customXml" Target="../customXml/item794.xml"/><Relationship Id="rId1077" Type="http://schemas.openxmlformats.org/officeDocument/2006/relationships/customXml" Target="../customXml/item1077.xml"/><Relationship Id="rId1200" Type="http://schemas.openxmlformats.org/officeDocument/2006/relationships/slide" Target="slides/slide79.xml"/><Relationship Id="rId654" Type="http://schemas.openxmlformats.org/officeDocument/2006/relationships/customXml" Target="../customXml/item654.xml"/><Relationship Id="rId861" Type="http://schemas.openxmlformats.org/officeDocument/2006/relationships/customXml" Target="../customXml/item861.xml"/><Relationship Id="rId959" Type="http://schemas.openxmlformats.org/officeDocument/2006/relationships/customXml" Target="../customXml/item959.xml"/><Relationship Id="rId293" Type="http://schemas.openxmlformats.org/officeDocument/2006/relationships/customXml" Target="../customXml/item293.xml"/><Relationship Id="rId307" Type="http://schemas.openxmlformats.org/officeDocument/2006/relationships/customXml" Target="../customXml/item307.xml"/><Relationship Id="rId514" Type="http://schemas.openxmlformats.org/officeDocument/2006/relationships/customXml" Target="../customXml/item514.xml"/><Relationship Id="rId721" Type="http://schemas.openxmlformats.org/officeDocument/2006/relationships/customXml" Target="../customXml/item721.xml"/><Relationship Id="rId1144" Type="http://schemas.openxmlformats.org/officeDocument/2006/relationships/slide" Target="slides/slide23.xml"/><Relationship Id="rId88" Type="http://schemas.openxmlformats.org/officeDocument/2006/relationships/customXml" Target="../customXml/item88.xml"/><Relationship Id="rId153" Type="http://schemas.openxmlformats.org/officeDocument/2006/relationships/customXml" Target="../customXml/item153.xml"/><Relationship Id="rId360" Type="http://schemas.openxmlformats.org/officeDocument/2006/relationships/customXml" Target="../customXml/item360.xml"/><Relationship Id="rId598" Type="http://schemas.openxmlformats.org/officeDocument/2006/relationships/customXml" Target="../customXml/item598.xml"/><Relationship Id="rId819" Type="http://schemas.openxmlformats.org/officeDocument/2006/relationships/customXml" Target="../customXml/item819.xml"/><Relationship Id="rId1004" Type="http://schemas.openxmlformats.org/officeDocument/2006/relationships/customXml" Target="../customXml/item1004.xml"/><Relationship Id="rId1211" Type="http://schemas.openxmlformats.org/officeDocument/2006/relationships/slide" Target="slides/slide90.xml"/><Relationship Id="rId220" Type="http://schemas.openxmlformats.org/officeDocument/2006/relationships/customXml" Target="../customXml/item220.xml"/><Relationship Id="rId458" Type="http://schemas.openxmlformats.org/officeDocument/2006/relationships/customXml" Target="../customXml/item458.xml"/><Relationship Id="rId665" Type="http://schemas.openxmlformats.org/officeDocument/2006/relationships/customXml" Target="../customXml/item665.xml"/><Relationship Id="rId872" Type="http://schemas.openxmlformats.org/officeDocument/2006/relationships/customXml" Target="../customXml/item872.xml"/><Relationship Id="rId1088" Type="http://schemas.openxmlformats.org/officeDocument/2006/relationships/customXml" Target="../customXml/item1088.xml"/><Relationship Id="rId15" Type="http://schemas.openxmlformats.org/officeDocument/2006/relationships/customXml" Target="../customXml/item15.xml"/><Relationship Id="rId318" Type="http://schemas.openxmlformats.org/officeDocument/2006/relationships/customXml" Target="../customXml/item318.xml"/><Relationship Id="rId525" Type="http://schemas.openxmlformats.org/officeDocument/2006/relationships/customXml" Target="../customXml/item525.xml"/><Relationship Id="rId732" Type="http://schemas.openxmlformats.org/officeDocument/2006/relationships/customXml" Target="../customXml/item732.xml"/><Relationship Id="rId1155" Type="http://schemas.openxmlformats.org/officeDocument/2006/relationships/slide" Target="slides/slide34.xml"/><Relationship Id="rId99" Type="http://schemas.openxmlformats.org/officeDocument/2006/relationships/customXml" Target="../customXml/item99.xml"/><Relationship Id="rId164" Type="http://schemas.openxmlformats.org/officeDocument/2006/relationships/customXml" Target="../customXml/item164.xml"/><Relationship Id="rId371" Type="http://schemas.openxmlformats.org/officeDocument/2006/relationships/customXml" Target="../customXml/item371.xml"/><Relationship Id="rId1015" Type="http://schemas.openxmlformats.org/officeDocument/2006/relationships/customXml" Target="../customXml/item1015.xml"/><Relationship Id="rId1222" Type="http://schemas.openxmlformats.org/officeDocument/2006/relationships/slide" Target="slides/slide101.xml"/><Relationship Id="rId469" Type="http://schemas.openxmlformats.org/officeDocument/2006/relationships/customXml" Target="../customXml/item469.xml"/><Relationship Id="rId676" Type="http://schemas.openxmlformats.org/officeDocument/2006/relationships/customXml" Target="../customXml/item676.xml"/><Relationship Id="rId883" Type="http://schemas.openxmlformats.org/officeDocument/2006/relationships/customXml" Target="../customXml/item883.xml"/><Relationship Id="rId1099" Type="http://schemas.openxmlformats.org/officeDocument/2006/relationships/customXml" Target="../customXml/item1099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329" Type="http://schemas.openxmlformats.org/officeDocument/2006/relationships/customXml" Target="../customXml/item329.xml"/><Relationship Id="rId536" Type="http://schemas.openxmlformats.org/officeDocument/2006/relationships/customXml" Target="../customXml/item536.xml"/><Relationship Id="rId1166" Type="http://schemas.openxmlformats.org/officeDocument/2006/relationships/slide" Target="slides/slide45.xml"/><Relationship Id="rId175" Type="http://schemas.openxmlformats.org/officeDocument/2006/relationships/customXml" Target="../customXml/item175.xml"/><Relationship Id="rId743" Type="http://schemas.openxmlformats.org/officeDocument/2006/relationships/customXml" Target="../customXml/item743.xml"/><Relationship Id="rId950" Type="http://schemas.openxmlformats.org/officeDocument/2006/relationships/customXml" Target="../customXml/item950.xml"/><Relationship Id="rId1026" Type="http://schemas.openxmlformats.org/officeDocument/2006/relationships/customXml" Target="../customXml/item1026.xml"/><Relationship Id="rId382" Type="http://schemas.openxmlformats.org/officeDocument/2006/relationships/customXml" Target="../customXml/item382.xml"/><Relationship Id="rId603" Type="http://schemas.openxmlformats.org/officeDocument/2006/relationships/customXml" Target="../customXml/item603.xml"/><Relationship Id="rId687" Type="http://schemas.openxmlformats.org/officeDocument/2006/relationships/customXml" Target="../customXml/item687.xml"/><Relationship Id="rId810" Type="http://schemas.openxmlformats.org/officeDocument/2006/relationships/customXml" Target="../customXml/item810.xml"/><Relationship Id="rId908" Type="http://schemas.openxmlformats.org/officeDocument/2006/relationships/customXml" Target="../customXml/item908.xml"/><Relationship Id="rId1233" Type="http://schemas.openxmlformats.org/officeDocument/2006/relationships/slide" Target="slides/slide112.xml"/><Relationship Id="rId242" Type="http://schemas.openxmlformats.org/officeDocument/2006/relationships/customXml" Target="../customXml/item242.xml"/><Relationship Id="rId894" Type="http://schemas.openxmlformats.org/officeDocument/2006/relationships/customXml" Target="../customXml/item894.xml"/><Relationship Id="rId1177" Type="http://schemas.openxmlformats.org/officeDocument/2006/relationships/slide" Target="slides/slide56.xml"/><Relationship Id="rId37" Type="http://schemas.openxmlformats.org/officeDocument/2006/relationships/customXml" Target="../customXml/item37.xml"/><Relationship Id="rId102" Type="http://schemas.openxmlformats.org/officeDocument/2006/relationships/customXml" Target="../customXml/item102.xml"/><Relationship Id="rId547" Type="http://schemas.openxmlformats.org/officeDocument/2006/relationships/customXml" Target="../customXml/item547.xml"/><Relationship Id="rId754" Type="http://schemas.openxmlformats.org/officeDocument/2006/relationships/customXml" Target="../customXml/item754.xml"/><Relationship Id="rId961" Type="http://schemas.openxmlformats.org/officeDocument/2006/relationships/customXml" Target="../customXml/item961.xml"/><Relationship Id="rId90" Type="http://schemas.openxmlformats.org/officeDocument/2006/relationships/customXml" Target="../customXml/item90.xml"/><Relationship Id="rId186" Type="http://schemas.openxmlformats.org/officeDocument/2006/relationships/customXml" Target="../customXml/item186.xml"/><Relationship Id="rId393" Type="http://schemas.openxmlformats.org/officeDocument/2006/relationships/customXml" Target="../customXml/item393.xml"/><Relationship Id="rId407" Type="http://schemas.openxmlformats.org/officeDocument/2006/relationships/customXml" Target="../customXml/item407.xml"/><Relationship Id="rId614" Type="http://schemas.openxmlformats.org/officeDocument/2006/relationships/customXml" Target="../customXml/item614.xml"/><Relationship Id="rId821" Type="http://schemas.openxmlformats.org/officeDocument/2006/relationships/customXml" Target="../customXml/item821.xml"/><Relationship Id="rId1037" Type="http://schemas.openxmlformats.org/officeDocument/2006/relationships/customXml" Target="../customXml/item1037.xml"/><Relationship Id="rId1244" Type="http://schemas.openxmlformats.org/officeDocument/2006/relationships/slide" Target="slides/slide123.xml"/><Relationship Id="rId253" Type="http://schemas.openxmlformats.org/officeDocument/2006/relationships/customXml" Target="../customXml/item253.xml"/><Relationship Id="rId460" Type="http://schemas.openxmlformats.org/officeDocument/2006/relationships/customXml" Target="../customXml/item460.xml"/><Relationship Id="rId698" Type="http://schemas.openxmlformats.org/officeDocument/2006/relationships/customXml" Target="../customXml/item698.xml"/><Relationship Id="rId919" Type="http://schemas.openxmlformats.org/officeDocument/2006/relationships/customXml" Target="../customXml/item919.xml"/><Relationship Id="rId1090" Type="http://schemas.openxmlformats.org/officeDocument/2006/relationships/customXml" Target="../customXml/item1090.xml"/><Relationship Id="rId1104" Type="http://schemas.openxmlformats.org/officeDocument/2006/relationships/customXml" Target="../customXml/item1104.xml"/><Relationship Id="rId48" Type="http://schemas.openxmlformats.org/officeDocument/2006/relationships/customXml" Target="../customXml/item48.xml"/><Relationship Id="rId113" Type="http://schemas.openxmlformats.org/officeDocument/2006/relationships/customXml" Target="../customXml/item113.xml"/><Relationship Id="rId320" Type="http://schemas.openxmlformats.org/officeDocument/2006/relationships/customXml" Target="../customXml/item320.xml"/><Relationship Id="rId558" Type="http://schemas.openxmlformats.org/officeDocument/2006/relationships/customXml" Target="../customXml/item558.xml"/><Relationship Id="rId765" Type="http://schemas.openxmlformats.org/officeDocument/2006/relationships/customXml" Target="../customXml/item765.xml"/><Relationship Id="rId972" Type="http://schemas.openxmlformats.org/officeDocument/2006/relationships/customXml" Target="../customXml/item972.xml"/><Relationship Id="rId1188" Type="http://schemas.openxmlformats.org/officeDocument/2006/relationships/slide" Target="slides/slide67.xml"/><Relationship Id="rId197" Type="http://schemas.openxmlformats.org/officeDocument/2006/relationships/customXml" Target="../customXml/item197.xml"/><Relationship Id="rId418" Type="http://schemas.openxmlformats.org/officeDocument/2006/relationships/customXml" Target="../customXml/item418.xml"/><Relationship Id="rId625" Type="http://schemas.openxmlformats.org/officeDocument/2006/relationships/customXml" Target="../customXml/item625.xml"/><Relationship Id="rId832" Type="http://schemas.openxmlformats.org/officeDocument/2006/relationships/customXml" Target="../customXml/item832.xml"/><Relationship Id="rId1048" Type="http://schemas.openxmlformats.org/officeDocument/2006/relationships/customXml" Target="../customXml/item1048.xml"/><Relationship Id="rId1255" Type="http://schemas.openxmlformats.org/officeDocument/2006/relationships/slide" Target="slides/slide134.xml"/><Relationship Id="rId264" Type="http://schemas.openxmlformats.org/officeDocument/2006/relationships/customXml" Target="../customXml/item264.xml"/><Relationship Id="rId471" Type="http://schemas.openxmlformats.org/officeDocument/2006/relationships/customXml" Target="../customXml/item471.xml"/><Relationship Id="rId1115" Type="http://schemas.openxmlformats.org/officeDocument/2006/relationships/customXml" Target="../customXml/item1115.xml"/><Relationship Id="rId59" Type="http://schemas.openxmlformats.org/officeDocument/2006/relationships/customXml" Target="../customXml/item59.xml"/><Relationship Id="rId124" Type="http://schemas.openxmlformats.org/officeDocument/2006/relationships/customXml" Target="../customXml/item124.xml"/><Relationship Id="rId569" Type="http://schemas.openxmlformats.org/officeDocument/2006/relationships/customXml" Target="../customXml/item569.xml"/><Relationship Id="rId776" Type="http://schemas.openxmlformats.org/officeDocument/2006/relationships/customXml" Target="../customXml/item776.xml"/><Relationship Id="rId983" Type="http://schemas.openxmlformats.org/officeDocument/2006/relationships/customXml" Target="../customXml/item983.xml"/><Relationship Id="rId1199" Type="http://schemas.openxmlformats.org/officeDocument/2006/relationships/slide" Target="slides/slide78.xml"/><Relationship Id="rId331" Type="http://schemas.openxmlformats.org/officeDocument/2006/relationships/customXml" Target="../customXml/item331.xml"/><Relationship Id="rId429" Type="http://schemas.openxmlformats.org/officeDocument/2006/relationships/customXml" Target="../customXml/item429.xml"/><Relationship Id="rId636" Type="http://schemas.openxmlformats.org/officeDocument/2006/relationships/customXml" Target="../customXml/item636.xml"/><Relationship Id="rId1059" Type="http://schemas.openxmlformats.org/officeDocument/2006/relationships/customXml" Target="../customXml/item1059.xml"/><Relationship Id="rId843" Type="http://schemas.openxmlformats.org/officeDocument/2006/relationships/customXml" Target="../customXml/item843.xml"/><Relationship Id="rId1126" Type="http://schemas.openxmlformats.org/officeDocument/2006/relationships/slide" Target="slides/slide5.xml"/><Relationship Id="rId275" Type="http://schemas.openxmlformats.org/officeDocument/2006/relationships/customXml" Target="../customXml/item275.xml"/><Relationship Id="rId482" Type="http://schemas.openxmlformats.org/officeDocument/2006/relationships/customXml" Target="../customXml/item482.xml"/><Relationship Id="rId703" Type="http://schemas.openxmlformats.org/officeDocument/2006/relationships/customXml" Target="../customXml/item703.xml"/><Relationship Id="rId910" Type="http://schemas.openxmlformats.org/officeDocument/2006/relationships/customXml" Target="../customXml/item910.xml"/><Relationship Id="rId135" Type="http://schemas.openxmlformats.org/officeDocument/2006/relationships/customXml" Target="../customXml/item135.xml"/><Relationship Id="rId342" Type="http://schemas.openxmlformats.org/officeDocument/2006/relationships/customXml" Target="../customXml/item342.xml"/><Relationship Id="rId787" Type="http://schemas.openxmlformats.org/officeDocument/2006/relationships/customXml" Target="../customXml/item787.xml"/><Relationship Id="rId994" Type="http://schemas.openxmlformats.org/officeDocument/2006/relationships/customXml" Target="../customXml/item994.xml"/><Relationship Id="rId202" Type="http://schemas.openxmlformats.org/officeDocument/2006/relationships/customXml" Target="../customXml/item202.xml"/><Relationship Id="rId647" Type="http://schemas.openxmlformats.org/officeDocument/2006/relationships/customXml" Target="../customXml/item647.xml"/><Relationship Id="rId854" Type="http://schemas.openxmlformats.org/officeDocument/2006/relationships/customXml" Target="../customXml/item854.xml"/><Relationship Id="rId286" Type="http://schemas.openxmlformats.org/officeDocument/2006/relationships/customXml" Target="../customXml/item286.xml"/><Relationship Id="rId493" Type="http://schemas.openxmlformats.org/officeDocument/2006/relationships/customXml" Target="../customXml/item493.xml"/><Relationship Id="rId507" Type="http://schemas.openxmlformats.org/officeDocument/2006/relationships/customXml" Target="../customXml/item507.xml"/><Relationship Id="rId714" Type="http://schemas.openxmlformats.org/officeDocument/2006/relationships/customXml" Target="../customXml/item714.xml"/><Relationship Id="rId921" Type="http://schemas.openxmlformats.org/officeDocument/2006/relationships/customXml" Target="../customXml/item921.xml"/><Relationship Id="rId1137" Type="http://schemas.openxmlformats.org/officeDocument/2006/relationships/slide" Target="slides/slide16.xml"/><Relationship Id="rId50" Type="http://schemas.openxmlformats.org/officeDocument/2006/relationships/customXml" Target="../customXml/item50.xml"/><Relationship Id="rId146" Type="http://schemas.openxmlformats.org/officeDocument/2006/relationships/customXml" Target="../customXml/item146.xml"/><Relationship Id="rId353" Type="http://schemas.openxmlformats.org/officeDocument/2006/relationships/customXml" Target="../customXml/item353.xml"/><Relationship Id="rId560" Type="http://schemas.openxmlformats.org/officeDocument/2006/relationships/customXml" Target="../customXml/item560.xml"/><Relationship Id="rId798" Type="http://schemas.openxmlformats.org/officeDocument/2006/relationships/customXml" Target="../customXml/item798.xml"/><Relationship Id="rId1190" Type="http://schemas.openxmlformats.org/officeDocument/2006/relationships/slide" Target="slides/slide69.xml"/><Relationship Id="rId1204" Type="http://schemas.openxmlformats.org/officeDocument/2006/relationships/slide" Target="slides/slide83.xml"/><Relationship Id="rId213" Type="http://schemas.openxmlformats.org/officeDocument/2006/relationships/customXml" Target="../customXml/item213.xml"/><Relationship Id="rId420" Type="http://schemas.openxmlformats.org/officeDocument/2006/relationships/customXml" Target="../customXml/item420.xml"/><Relationship Id="rId658" Type="http://schemas.openxmlformats.org/officeDocument/2006/relationships/customXml" Target="../customXml/item658.xml"/><Relationship Id="rId865" Type="http://schemas.openxmlformats.org/officeDocument/2006/relationships/customXml" Target="../customXml/item865.xml"/><Relationship Id="rId1050" Type="http://schemas.openxmlformats.org/officeDocument/2006/relationships/customXml" Target="../customXml/item1050.xml"/><Relationship Id="rId297" Type="http://schemas.openxmlformats.org/officeDocument/2006/relationships/customXml" Target="../customXml/item297.xml"/><Relationship Id="rId518" Type="http://schemas.openxmlformats.org/officeDocument/2006/relationships/customXml" Target="../customXml/item518.xml"/><Relationship Id="rId725" Type="http://schemas.openxmlformats.org/officeDocument/2006/relationships/customXml" Target="../customXml/item725.xml"/><Relationship Id="rId932" Type="http://schemas.openxmlformats.org/officeDocument/2006/relationships/customXml" Target="../customXml/item932.xml"/><Relationship Id="rId1148" Type="http://schemas.openxmlformats.org/officeDocument/2006/relationships/slide" Target="slides/slide27.xml"/><Relationship Id="rId157" Type="http://schemas.openxmlformats.org/officeDocument/2006/relationships/customXml" Target="../customXml/item157.xml"/><Relationship Id="rId364" Type="http://schemas.openxmlformats.org/officeDocument/2006/relationships/customXml" Target="../customXml/item364.xml"/><Relationship Id="rId1008" Type="http://schemas.openxmlformats.org/officeDocument/2006/relationships/customXml" Target="../customXml/item1008.xml"/><Relationship Id="rId1215" Type="http://schemas.openxmlformats.org/officeDocument/2006/relationships/slide" Target="slides/slide94.xml"/><Relationship Id="rId61" Type="http://schemas.openxmlformats.org/officeDocument/2006/relationships/customXml" Target="../customXml/item61.xml"/><Relationship Id="rId571" Type="http://schemas.openxmlformats.org/officeDocument/2006/relationships/customXml" Target="../customXml/item571.xml"/><Relationship Id="rId669" Type="http://schemas.openxmlformats.org/officeDocument/2006/relationships/customXml" Target="../customXml/item669.xml"/><Relationship Id="rId876" Type="http://schemas.openxmlformats.org/officeDocument/2006/relationships/customXml" Target="../customXml/item876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431" Type="http://schemas.openxmlformats.org/officeDocument/2006/relationships/customXml" Target="../customXml/item431.xml"/><Relationship Id="rId529" Type="http://schemas.openxmlformats.org/officeDocument/2006/relationships/customXml" Target="../customXml/item529.xml"/><Relationship Id="rId736" Type="http://schemas.openxmlformats.org/officeDocument/2006/relationships/customXml" Target="../customXml/item736.xml"/><Relationship Id="rId1061" Type="http://schemas.openxmlformats.org/officeDocument/2006/relationships/customXml" Target="../customXml/item1061.xml"/><Relationship Id="rId1159" Type="http://schemas.openxmlformats.org/officeDocument/2006/relationships/slide" Target="slides/slide38.xml"/><Relationship Id="rId168" Type="http://schemas.openxmlformats.org/officeDocument/2006/relationships/customXml" Target="../customXml/item168.xml"/><Relationship Id="rId943" Type="http://schemas.openxmlformats.org/officeDocument/2006/relationships/customXml" Target="../customXml/item943.xml"/><Relationship Id="rId1019" Type="http://schemas.openxmlformats.org/officeDocument/2006/relationships/customXml" Target="../customXml/item1019.xml"/><Relationship Id="rId72" Type="http://schemas.openxmlformats.org/officeDocument/2006/relationships/customXml" Target="../customXml/item72.xml"/><Relationship Id="rId375" Type="http://schemas.openxmlformats.org/officeDocument/2006/relationships/customXml" Target="../customXml/item375.xml"/><Relationship Id="rId582" Type="http://schemas.openxmlformats.org/officeDocument/2006/relationships/customXml" Target="../customXml/item582.xml"/><Relationship Id="rId803" Type="http://schemas.openxmlformats.org/officeDocument/2006/relationships/customXml" Target="../customXml/item803.xml"/><Relationship Id="rId1226" Type="http://schemas.openxmlformats.org/officeDocument/2006/relationships/slide" Target="slides/slide105.xml"/><Relationship Id="rId3" Type="http://schemas.openxmlformats.org/officeDocument/2006/relationships/customXml" Target="../customXml/item3.xml"/><Relationship Id="rId235" Type="http://schemas.openxmlformats.org/officeDocument/2006/relationships/customXml" Target="../customXml/item235.xml"/><Relationship Id="rId442" Type="http://schemas.openxmlformats.org/officeDocument/2006/relationships/customXml" Target="../customXml/item442.xml"/><Relationship Id="rId887" Type="http://schemas.openxmlformats.org/officeDocument/2006/relationships/customXml" Target="../customXml/item887.xml"/><Relationship Id="rId1072" Type="http://schemas.openxmlformats.org/officeDocument/2006/relationships/customXml" Target="../customXml/item1072.xml"/><Relationship Id="rId302" Type="http://schemas.openxmlformats.org/officeDocument/2006/relationships/customXml" Target="../customXml/item302.xml"/><Relationship Id="rId747" Type="http://schemas.openxmlformats.org/officeDocument/2006/relationships/customXml" Target="../customXml/item747.xml"/><Relationship Id="rId954" Type="http://schemas.openxmlformats.org/officeDocument/2006/relationships/customXml" Target="../customXml/item954.xml"/><Relationship Id="rId83" Type="http://schemas.openxmlformats.org/officeDocument/2006/relationships/customXml" Target="../customXml/item83.xml"/><Relationship Id="rId179" Type="http://schemas.openxmlformats.org/officeDocument/2006/relationships/customXml" Target="../customXml/item179.xml"/><Relationship Id="rId386" Type="http://schemas.openxmlformats.org/officeDocument/2006/relationships/customXml" Target="../customXml/item386.xml"/><Relationship Id="rId593" Type="http://schemas.openxmlformats.org/officeDocument/2006/relationships/customXml" Target="../customXml/item593.xml"/><Relationship Id="rId607" Type="http://schemas.openxmlformats.org/officeDocument/2006/relationships/customXml" Target="../customXml/item607.xml"/><Relationship Id="rId814" Type="http://schemas.openxmlformats.org/officeDocument/2006/relationships/customXml" Target="../customXml/item814.xml"/><Relationship Id="rId1237" Type="http://schemas.openxmlformats.org/officeDocument/2006/relationships/slide" Target="slides/slide116.xml"/><Relationship Id="rId246" Type="http://schemas.openxmlformats.org/officeDocument/2006/relationships/customXml" Target="../customXml/item246.xml"/><Relationship Id="rId453" Type="http://schemas.openxmlformats.org/officeDocument/2006/relationships/customXml" Target="../customXml/item453.xml"/><Relationship Id="rId660" Type="http://schemas.openxmlformats.org/officeDocument/2006/relationships/customXml" Target="../customXml/item660.xml"/><Relationship Id="rId898" Type="http://schemas.openxmlformats.org/officeDocument/2006/relationships/customXml" Target="../customXml/item898.xml"/><Relationship Id="rId1083" Type="http://schemas.openxmlformats.org/officeDocument/2006/relationships/customXml" Target="../customXml/item1083.xml"/><Relationship Id="rId106" Type="http://schemas.openxmlformats.org/officeDocument/2006/relationships/customXml" Target="../customXml/item106.xml"/><Relationship Id="rId313" Type="http://schemas.openxmlformats.org/officeDocument/2006/relationships/customXml" Target="../customXml/item313.xml"/><Relationship Id="rId758" Type="http://schemas.openxmlformats.org/officeDocument/2006/relationships/customXml" Target="../customXml/item758.xml"/><Relationship Id="rId965" Type="http://schemas.openxmlformats.org/officeDocument/2006/relationships/customXml" Target="../customXml/item965.xml"/><Relationship Id="rId1150" Type="http://schemas.openxmlformats.org/officeDocument/2006/relationships/slide" Target="slides/slide29.xml"/><Relationship Id="rId10" Type="http://schemas.openxmlformats.org/officeDocument/2006/relationships/customXml" Target="../customXml/item10.xml"/><Relationship Id="rId94" Type="http://schemas.openxmlformats.org/officeDocument/2006/relationships/customXml" Target="../customXml/item94.xml"/><Relationship Id="rId397" Type="http://schemas.openxmlformats.org/officeDocument/2006/relationships/customXml" Target="../customXml/item397.xml"/><Relationship Id="rId520" Type="http://schemas.openxmlformats.org/officeDocument/2006/relationships/customXml" Target="../customXml/item520.xml"/><Relationship Id="rId618" Type="http://schemas.openxmlformats.org/officeDocument/2006/relationships/customXml" Target="../customXml/item618.xml"/><Relationship Id="rId825" Type="http://schemas.openxmlformats.org/officeDocument/2006/relationships/customXml" Target="../customXml/item825.xml"/><Relationship Id="rId1248" Type="http://schemas.openxmlformats.org/officeDocument/2006/relationships/slide" Target="slides/slide127.xml"/><Relationship Id="rId257" Type="http://schemas.openxmlformats.org/officeDocument/2006/relationships/customXml" Target="../customXml/item257.xml"/><Relationship Id="rId464" Type="http://schemas.openxmlformats.org/officeDocument/2006/relationships/customXml" Target="../customXml/item464.xml"/><Relationship Id="rId1010" Type="http://schemas.openxmlformats.org/officeDocument/2006/relationships/customXml" Target="../customXml/item1010.xml"/><Relationship Id="rId1094" Type="http://schemas.openxmlformats.org/officeDocument/2006/relationships/customXml" Target="../customXml/item1094.xml"/><Relationship Id="rId1108" Type="http://schemas.openxmlformats.org/officeDocument/2006/relationships/customXml" Target="../customXml/item1108.xml"/><Relationship Id="rId117" Type="http://schemas.openxmlformats.org/officeDocument/2006/relationships/customXml" Target="../customXml/item117.xml"/><Relationship Id="rId671" Type="http://schemas.openxmlformats.org/officeDocument/2006/relationships/customXml" Target="../customXml/item671.xml"/><Relationship Id="rId769" Type="http://schemas.openxmlformats.org/officeDocument/2006/relationships/customXml" Target="../customXml/item769.xml"/><Relationship Id="rId976" Type="http://schemas.openxmlformats.org/officeDocument/2006/relationships/customXml" Target="../customXml/item976.xml"/><Relationship Id="rId324" Type="http://schemas.openxmlformats.org/officeDocument/2006/relationships/customXml" Target="../customXml/item324.xml"/><Relationship Id="rId531" Type="http://schemas.openxmlformats.org/officeDocument/2006/relationships/customXml" Target="../customXml/item531.xml"/><Relationship Id="rId629" Type="http://schemas.openxmlformats.org/officeDocument/2006/relationships/customXml" Target="../customXml/item629.xml"/><Relationship Id="rId1161" Type="http://schemas.openxmlformats.org/officeDocument/2006/relationships/slide" Target="slides/slide40.xml"/><Relationship Id="rId1259" Type="http://schemas.openxmlformats.org/officeDocument/2006/relationships/notesMaster" Target="notesMasters/notesMaster1.xml"/><Relationship Id="rId836" Type="http://schemas.openxmlformats.org/officeDocument/2006/relationships/customXml" Target="../customXml/item836.xml"/><Relationship Id="rId1021" Type="http://schemas.openxmlformats.org/officeDocument/2006/relationships/customXml" Target="../customXml/item1021.xml"/><Relationship Id="rId1119" Type="http://schemas.openxmlformats.org/officeDocument/2006/relationships/customXml" Target="../customXml/item1119.xml"/><Relationship Id="rId903" Type="http://schemas.openxmlformats.org/officeDocument/2006/relationships/customXml" Target="../customXml/item903.xml"/><Relationship Id="rId32" Type="http://schemas.openxmlformats.org/officeDocument/2006/relationships/customXml" Target="../customXml/item32.xml"/><Relationship Id="rId181" Type="http://schemas.openxmlformats.org/officeDocument/2006/relationships/customXml" Target="../customXml/item181.xml"/><Relationship Id="rId279" Type="http://schemas.openxmlformats.org/officeDocument/2006/relationships/customXml" Target="../customXml/item279.xml"/><Relationship Id="rId486" Type="http://schemas.openxmlformats.org/officeDocument/2006/relationships/customXml" Target="../customXml/item486.xml"/><Relationship Id="rId693" Type="http://schemas.openxmlformats.org/officeDocument/2006/relationships/customXml" Target="../customXml/item693.xml"/><Relationship Id="rId139" Type="http://schemas.openxmlformats.org/officeDocument/2006/relationships/customXml" Target="../customXml/item139.xml"/><Relationship Id="rId346" Type="http://schemas.openxmlformats.org/officeDocument/2006/relationships/customXml" Target="../customXml/item346.xml"/><Relationship Id="rId553" Type="http://schemas.openxmlformats.org/officeDocument/2006/relationships/customXml" Target="../customXml/item553.xml"/><Relationship Id="rId760" Type="http://schemas.openxmlformats.org/officeDocument/2006/relationships/customXml" Target="../customXml/item760.xml"/><Relationship Id="rId998" Type="http://schemas.openxmlformats.org/officeDocument/2006/relationships/customXml" Target="../customXml/item998.xml"/><Relationship Id="rId1183" Type="http://schemas.openxmlformats.org/officeDocument/2006/relationships/slide" Target="slides/slide62.xml"/><Relationship Id="rId206" Type="http://schemas.openxmlformats.org/officeDocument/2006/relationships/customXml" Target="../customXml/item206.xml"/><Relationship Id="rId413" Type="http://schemas.openxmlformats.org/officeDocument/2006/relationships/customXml" Target="../customXml/item413.xml"/><Relationship Id="rId858" Type="http://schemas.openxmlformats.org/officeDocument/2006/relationships/customXml" Target="../customXml/item858.xml"/><Relationship Id="rId1043" Type="http://schemas.openxmlformats.org/officeDocument/2006/relationships/customXml" Target="../customXml/item1043.xml"/><Relationship Id="rId620" Type="http://schemas.openxmlformats.org/officeDocument/2006/relationships/customXml" Target="../customXml/item620.xml"/><Relationship Id="rId718" Type="http://schemas.openxmlformats.org/officeDocument/2006/relationships/customXml" Target="../customXml/item718.xml"/><Relationship Id="rId925" Type="http://schemas.openxmlformats.org/officeDocument/2006/relationships/customXml" Target="../customXml/item925.xml"/><Relationship Id="rId1250" Type="http://schemas.openxmlformats.org/officeDocument/2006/relationships/slide" Target="slides/slide129.xml"/><Relationship Id="rId1110" Type="http://schemas.openxmlformats.org/officeDocument/2006/relationships/customXml" Target="../customXml/item1110.xml"/><Relationship Id="rId1208" Type="http://schemas.openxmlformats.org/officeDocument/2006/relationships/slide" Target="slides/slide87.xml"/><Relationship Id="rId54" Type="http://schemas.openxmlformats.org/officeDocument/2006/relationships/customXml" Target="../customXml/item54.xml"/><Relationship Id="rId270" Type="http://schemas.openxmlformats.org/officeDocument/2006/relationships/customXml" Target="../customXml/item270.xml"/><Relationship Id="rId130" Type="http://schemas.openxmlformats.org/officeDocument/2006/relationships/customXml" Target="../customXml/item130.xml"/><Relationship Id="rId368" Type="http://schemas.openxmlformats.org/officeDocument/2006/relationships/customXml" Target="../customXml/item368.xml"/><Relationship Id="rId575" Type="http://schemas.openxmlformats.org/officeDocument/2006/relationships/customXml" Target="../customXml/item575.xml"/><Relationship Id="rId782" Type="http://schemas.openxmlformats.org/officeDocument/2006/relationships/customXml" Target="../customXml/item782.xml"/><Relationship Id="rId228" Type="http://schemas.openxmlformats.org/officeDocument/2006/relationships/customXml" Target="../customXml/item228.xml"/><Relationship Id="rId435" Type="http://schemas.openxmlformats.org/officeDocument/2006/relationships/customXml" Target="../customXml/item435.xml"/><Relationship Id="rId642" Type="http://schemas.openxmlformats.org/officeDocument/2006/relationships/customXml" Target="../customXml/item642.xml"/><Relationship Id="rId1065" Type="http://schemas.openxmlformats.org/officeDocument/2006/relationships/customXml" Target="../customXml/item1065.xml"/><Relationship Id="rId502" Type="http://schemas.openxmlformats.org/officeDocument/2006/relationships/customXml" Target="../customXml/item502.xml"/><Relationship Id="rId947" Type="http://schemas.openxmlformats.org/officeDocument/2006/relationships/customXml" Target="../customXml/item947.xml"/><Relationship Id="rId1132" Type="http://schemas.openxmlformats.org/officeDocument/2006/relationships/slide" Target="slides/slide11.xml"/><Relationship Id="rId76" Type="http://schemas.openxmlformats.org/officeDocument/2006/relationships/customXml" Target="../customXml/item76.xml"/><Relationship Id="rId807" Type="http://schemas.openxmlformats.org/officeDocument/2006/relationships/customXml" Target="../customXml/item807.xml"/><Relationship Id="rId292" Type="http://schemas.openxmlformats.org/officeDocument/2006/relationships/customXml" Target="../customXml/item292.xml"/><Relationship Id="rId597" Type="http://schemas.openxmlformats.org/officeDocument/2006/relationships/customXml" Target="../customXml/item597.xml"/><Relationship Id="rId152" Type="http://schemas.openxmlformats.org/officeDocument/2006/relationships/customXml" Target="../customXml/item152.xml"/><Relationship Id="rId457" Type="http://schemas.openxmlformats.org/officeDocument/2006/relationships/customXml" Target="../customXml/item457.xml"/><Relationship Id="rId1087" Type="http://schemas.openxmlformats.org/officeDocument/2006/relationships/customXml" Target="../customXml/item1087.xml"/><Relationship Id="rId664" Type="http://schemas.openxmlformats.org/officeDocument/2006/relationships/customXml" Target="../customXml/item664.xml"/><Relationship Id="rId871" Type="http://schemas.openxmlformats.org/officeDocument/2006/relationships/customXml" Target="../customXml/item871.xml"/><Relationship Id="rId969" Type="http://schemas.openxmlformats.org/officeDocument/2006/relationships/customXml" Target="../customXml/item969.xml"/><Relationship Id="rId317" Type="http://schemas.openxmlformats.org/officeDocument/2006/relationships/customXml" Target="../customXml/item317.xml"/><Relationship Id="rId524" Type="http://schemas.openxmlformats.org/officeDocument/2006/relationships/customXml" Target="../customXml/item524.xml"/><Relationship Id="rId731" Type="http://schemas.openxmlformats.org/officeDocument/2006/relationships/customXml" Target="../customXml/item731.xml"/><Relationship Id="rId1154" Type="http://schemas.openxmlformats.org/officeDocument/2006/relationships/slide" Target="slides/slide33.xml"/><Relationship Id="rId98" Type="http://schemas.openxmlformats.org/officeDocument/2006/relationships/customXml" Target="../customXml/item98.xml"/><Relationship Id="rId829" Type="http://schemas.openxmlformats.org/officeDocument/2006/relationships/customXml" Target="../customXml/item829.xml"/><Relationship Id="rId1014" Type="http://schemas.openxmlformats.org/officeDocument/2006/relationships/customXml" Target="../customXml/item1014.xml"/><Relationship Id="rId1221" Type="http://schemas.openxmlformats.org/officeDocument/2006/relationships/slide" Target="slides/slide100.xml"/><Relationship Id="rId25" Type="http://schemas.openxmlformats.org/officeDocument/2006/relationships/customXml" Target="../customXml/item25.xml"/><Relationship Id="rId174" Type="http://schemas.openxmlformats.org/officeDocument/2006/relationships/customXml" Target="../customXml/item174.xml"/><Relationship Id="rId381" Type="http://schemas.openxmlformats.org/officeDocument/2006/relationships/customXml" Target="../customXml/item381.xml"/><Relationship Id="rId241" Type="http://schemas.openxmlformats.org/officeDocument/2006/relationships/customXml" Target="../customXml/item241.xml"/><Relationship Id="rId479" Type="http://schemas.openxmlformats.org/officeDocument/2006/relationships/customXml" Target="../customXml/item479.xml"/><Relationship Id="rId686" Type="http://schemas.openxmlformats.org/officeDocument/2006/relationships/customXml" Target="../customXml/item686.xml"/><Relationship Id="rId893" Type="http://schemas.openxmlformats.org/officeDocument/2006/relationships/customXml" Target="../customXml/item893.xml"/><Relationship Id="rId339" Type="http://schemas.openxmlformats.org/officeDocument/2006/relationships/customXml" Target="../customXml/item339.xml"/><Relationship Id="rId546" Type="http://schemas.openxmlformats.org/officeDocument/2006/relationships/customXml" Target="../customXml/item546.xml"/><Relationship Id="rId753" Type="http://schemas.openxmlformats.org/officeDocument/2006/relationships/customXml" Target="../customXml/item753.xml"/><Relationship Id="rId1176" Type="http://schemas.openxmlformats.org/officeDocument/2006/relationships/slide" Target="slides/slide55.xml"/><Relationship Id="rId101" Type="http://schemas.openxmlformats.org/officeDocument/2006/relationships/customXml" Target="../customXml/item101.xml"/><Relationship Id="rId406" Type="http://schemas.openxmlformats.org/officeDocument/2006/relationships/customXml" Target="../customXml/item406.xml"/><Relationship Id="rId960" Type="http://schemas.openxmlformats.org/officeDocument/2006/relationships/customXml" Target="../customXml/item960.xml"/><Relationship Id="rId1036" Type="http://schemas.openxmlformats.org/officeDocument/2006/relationships/customXml" Target="../customXml/item1036.xml"/><Relationship Id="rId1243" Type="http://schemas.openxmlformats.org/officeDocument/2006/relationships/slide" Target="slides/slide122.xml"/><Relationship Id="rId613" Type="http://schemas.openxmlformats.org/officeDocument/2006/relationships/customXml" Target="../customXml/item613.xml"/><Relationship Id="rId820" Type="http://schemas.openxmlformats.org/officeDocument/2006/relationships/customXml" Target="../customXml/item820.xml"/><Relationship Id="rId918" Type="http://schemas.openxmlformats.org/officeDocument/2006/relationships/customXml" Target="../customXml/item918.xml"/><Relationship Id="rId1103" Type="http://schemas.openxmlformats.org/officeDocument/2006/relationships/customXml" Target="../customXml/item1103.xml"/><Relationship Id="rId47" Type="http://schemas.openxmlformats.org/officeDocument/2006/relationships/customXml" Target="../customXml/item47.xml"/><Relationship Id="rId196" Type="http://schemas.openxmlformats.org/officeDocument/2006/relationships/customXml" Target="../customXml/item196.xml"/><Relationship Id="rId263" Type="http://schemas.openxmlformats.org/officeDocument/2006/relationships/customXml" Target="../customXml/item263.xml"/><Relationship Id="rId470" Type="http://schemas.openxmlformats.org/officeDocument/2006/relationships/customXml" Target="../customXml/item470.xml"/><Relationship Id="rId123" Type="http://schemas.openxmlformats.org/officeDocument/2006/relationships/customXml" Target="../customXml/item123.xml"/><Relationship Id="rId330" Type="http://schemas.openxmlformats.org/officeDocument/2006/relationships/customXml" Target="../customXml/item330.xml"/><Relationship Id="rId568" Type="http://schemas.openxmlformats.org/officeDocument/2006/relationships/customXml" Target="../customXml/item568.xml"/><Relationship Id="rId775" Type="http://schemas.openxmlformats.org/officeDocument/2006/relationships/customXml" Target="../customXml/item775.xml"/><Relationship Id="rId982" Type="http://schemas.openxmlformats.org/officeDocument/2006/relationships/customXml" Target="../customXml/item982.xml"/><Relationship Id="rId1198" Type="http://schemas.openxmlformats.org/officeDocument/2006/relationships/slide" Target="slides/slide77.xml"/><Relationship Id="rId428" Type="http://schemas.openxmlformats.org/officeDocument/2006/relationships/customXml" Target="../customXml/item428.xml"/><Relationship Id="rId635" Type="http://schemas.openxmlformats.org/officeDocument/2006/relationships/customXml" Target="../customXml/item635.xml"/><Relationship Id="rId842" Type="http://schemas.openxmlformats.org/officeDocument/2006/relationships/customXml" Target="../customXml/item842.xml"/><Relationship Id="rId1058" Type="http://schemas.openxmlformats.org/officeDocument/2006/relationships/customXml" Target="../customXml/item1058.xml"/><Relationship Id="rId702" Type="http://schemas.openxmlformats.org/officeDocument/2006/relationships/customXml" Target="../customXml/item702.xml"/><Relationship Id="rId1125" Type="http://schemas.openxmlformats.org/officeDocument/2006/relationships/slide" Target="slides/slide4.xml"/><Relationship Id="rId69" Type="http://schemas.openxmlformats.org/officeDocument/2006/relationships/customXml" Target="../customXml/item69.xml"/><Relationship Id="rId285" Type="http://schemas.openxmlformats.org/officeDocument/2006/relationships/customXml" Target="../customXml/item285.xml"/><Relationship Id="rId492" Type="http://schemas.openxmlformats.org/officeDocument/2006/relationships/customXml" Target="../customXml/item492.xml"/><Relationship Id="rId797" Type="http://schemas.openxmlformats.org/officeDocument/2006/relationships/customXml" Target="../customXml/item797.xml"/><Relationship Id="rId145" Type="http://schemas.openxmlformats.org/officeDocument/2006/relationships/customXml" Target="../customXml/item145.xml"/><Relationship Id="rId352" Type="http://schemas.openxmlformats.org/officeDocument/2006/relationships/customXml" Target="../customXml/item352.xml"/><Relationship Id="rId212" Type="http://schemas.openxmlformats.org/officeDocument/2006/relationships/customXml" Target="../customXml/item212.xml"/><Relationship Id="rId657" Type="http://schemas.openxmlformats.org/officeDocument/2006/relationships/customXml" Target="../customXml/item657.xml"/><Relationship Id="rId864" Type="http://schemas.openxmlformats.org/officeDocument/2006/relationships/customXml" Target="../customXml/item864.xml"/><Relationship Id="rId517" Type="http://schemas.openxmlformats.org/officeDocument/2006/relationships/customXml" Target="../customXml/item517.xml"/><Relationship Id="rId724" Type="http://schemas.openxmlformats.org/officeDocument/2006/relationships/customXml" Target="../customXml/item724.xml"/><Relationship Id="rId931" Type="http://schemas.openxmlformats.org/officeDocument/2006/relationships/customXml" Target="../customXml/item931.xml"/><Relationship Id="rId1147" Type="http://schemas.openxmlformats.org/officeDocument/2006/relationships/slide" Target="slides/slide26.xml"/><Relationship Id="rId60" Type="http://schemas.openxmlformats.org/officeDocument/2006/relationships/customXml" Target="../customXml/item60.xml"/><Relationship Id="rId1007" Type="http://schemas.openxmlformats.org/officeDocument/2006/relationships/customXml" Target="../customXml/item1007.xml"/><Relationship Id="rId1214" Type="http://schemas.openxmlformats.org/officeDocument/2006/relationships/slide" Target="slides/slide93.xml"/><Relationship Id="rId18" Type="http://schemas.openxmlformats.org/officeDocument/2006/relationships/customXml" Target="../customXml/item18.xml"/><Relationship Id="rId167" Type="http://schemas.openxmlformats.org/officeDocument/2006/relationships/customXml" Target="../customXml/item167.xml"/><Relationship Id="rId374" Type="http://schemas.openxmlformats.org/officeDocument/2006/relationships/customXml" Target="../customXml/item374.xml"/><Relationship Id="rId581" Type="http://schemas.openxmlformats.org/officeDocument/2006/relationships/customXml" Target="../customXml/item581.xml"/><Relationship Id="rId234" Type="http://schemas.openxmlformats.org/officeDocument/2006/relationships/customXml" Target="../customXml/item234.xml"/><Relationship Id="rId679" Type="http://schemas.openxmlformats.org/officeDocument/2006/relationships/customXml" Target="../customXml/item679.xml"/><Relationship Id="rId886" Type="http://schemas.openxmlformats.org/officeDocument/2006/relationships/customXml" Target="../customXml/item886.xml"/><Relationship Id="rId2" Type="http://schemas.openxmlformats.org/officeDocument/2006/relationships/customXml" Target="../customXml/item2.xml"/><Relationship Id="rId441" Type="http://schemas.openxmlformats.org/officeDocument/2006/relationships/customXml" Target="../customXml/item441.xml"/><Relationship Id="rId539" Type="http://schemas.openxmlformats.org/officeDocument/2006/relationships/customXml" Target="../customXml/item539.xml"/><Relationship Id="rId746" Type="http://schemas.openxmlformats.org/officeDocument/2006/relationships/customXml" Target="../customXml/item746.xml"/><Relationship Id="rId1071" Type="http://schemas.openxmlformats.org/officeDocument/2006/relationships/customXml" Target="../customXml/item1071.xml"/><Relationship Id="rId1169" Type="http://schemas.openxmlformats.org/officeDocument/2006/relationships/slide" Target="slides/slide48.xml"/><Relationship Id="rId301" Type="http://schemas.openxmlformats.org/officeDocument/2006/relationships/customXml" Target="../customXml/item301.xml"/><Relationship Id="rId953" Type="http://schemas.openxmlformats.org/officeDocument/2006/relationships/customXml" Target="../customXml/item953.xml"/><Relationship Id="rId1029" Type="http://schemas.openxmlformats.org/officeDocument/2006/relationships/customXml" Target="../customXml/item1029.xml"/><Relationship Id="rId1236" Type="http://schemas.openxmlformats.org/officeDocument/2006/relationships/slide" Target="slides/slide115.xml"/><Relationship Id="rId82" Type="http://schemas.openxmlformats.org/officeDocument/2006/relationships/customXml" Target="../customXml/item82.xml"/><Relationship Id="rId606" Type="http://schemas.openxmlformats.org/officeDocument/2006/relationships/customXml" Target="../customXml/item606.xml"/><Relationship Id="rId813" Type="http://schemas.openxmlformats.org/officeDocument/2006/relationships/customXml" Target="../customXml/item813.xml"/><Relationship Id="rId189" Type="http://schemas.openxmlformats.org/officeDocument/2006/relationships/customXml" Target="../customXml/item189.xml"/><Relationship Id="rId396" Type="http://schemas.openxmlformats.org/officeDocument/2006/relationships/customXml" Target="../customXml/item396.xml"/><Relationship Id="rId256" Type="http://schemas.openxmlformats.org/officeDocument/2006/relationships/customXml" Target="../customXml/item256.xml"/><Relationship Id="rId463" Type="http://schemas.openxmlformats.org/officeDocument/2006/relationships/customXml" Target="../customXml/item463.xml"/><Relationship Id="rId670" Type="http://schemas.openxmlformats.org/officeDocument/2006/relationships/customXml" Target="../customXml/item670.xml"/><Relationship Id="rId1093" Type="http://schemas.openxmlformats.org/officeDocument/2006/relationships/customXml" Target="../customXml/item1093.xml"/><Relationship Id="rId116" Type="http://schemas.openxmlformats.org/officeDocument/2006/relationships/customXml" Target="../customXml/item116.xml"/><Relationship Id="rId323" Type="http://schemas.openxmlformats.org/officeDocument/2006/relationships/customXml" Target="../customXml/item323.xml"/><Relationship Id="rId530" Type="http://schemas.openxmlformats.org/officeDocument/2006/relationships/customXml" Target="../customXml/item530.xml"/><Relationship Id="rId768" Type="http://schemas.openxmlformats.org/officeDocument/2006/relationships/customXml" Target="../customXml/item768.xml"/><Relationship Id="rId975" Type="http://schemas.openxmlformats.org/officeDocument/2006/relationships/customXml" Target="../customXml/item975.xml"/><Relationship Id="rId1160" Type="http://schemas.openxmlformats.org/officeDocument/2006/relationships/slide" Target="slides/slide39.xml"/><Relationship Id="rId628" Type="http://schemas.openxmlformats.org/officeDocument/2006/relationships/customXml" Target="../customXml/item628.xml"/><Relationship Id="rId835" Type="http://schemas.openxmlformats.org/officeDocument/2006/relationships/customXml" Target="../customXml/item835.xml"/><Relationship Id="rId1258" Type="http://schemas.openxmlformats.org/officeDocument/2006/relationships/slide" Target="slides/slide1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F090E-A70D-4653-97B4-0F96CD5EA0AD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E0AFA-E6E1-4E3A-8476-85B4512F02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38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MES</a:t>
            </a:r>
            <a:r>
              <a:rPr lang="zh-CN" altLang="en-US" dirty="0" smtClean="0"/>
              <a:t>系统登陆后，呈现该界面。其中可打开的软件有登录时的用户名和权限选择性呈现。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44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双击文件（文件夹），进入状态文件编辑模式。单击右键，选择加载文件，则系统</a:t>
            </a:r>
            <a:r>
              <a:rPr lang="zh-CN" altLang="en-US" baseline="0" dirty="0" smtClean="0"/>
              <a:t> 加载该文件，并且对应文件（文件夹）图标样式出现明显区别。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文件（文件夹）形式使得用户在对状态文件进行复制、粘贴、剪切、删除、新增等操作时更加熟悉。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鼠标全选，</a:t>
            </a:r>
            <a:r>
              <a:rPr lang="en-US" altLang="zh-CN" baseline="0" dirty="0" err="1" smtClean="0"/>
              <a:t>Ctr+A</a:t>
            </a:r>
            <a:r>
              <a:rPr lang="zh-CN" altLang="en-US" baseline="0" dirty="0" smtClean="0"/>
              <a:t>功能，反选功能。</a:t>
            </a:r>
            <a:r>
              <a:rPr lang="en-US" altLang="zh-CN" baseline="0" dirty="0" err="1" smtClean="0"/>
              <a:t>Ctr</a:t>
            </a:r>
            <a:r>
              <a:rPr lang="en-US" altLang="zh-CN" baseline="0" dirty="0" smtClean="0"/>
              <a:t>+</a:t>
            </a:r>
            <a:r>
              <a:rPr lang="zh-CN" altLang="en-US" baseline="0" smtClean="0"/>
              <a:t>拖动（复制）功能。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985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双击文件（文件夹），进入状态文件编辑模式。单击右键，选择加载文件，则系统</a:t>
            </a:r>
            <a:r>
              <a:rPr lang="zh-CN" altLang="en-US" baseline="0" dirty="0" smtClean="0"/>
              <a:t> 加载该文件，并且对应文件（文件夹）图标样式出现明显区别。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文件（文件夹）形式使得用户在对状态文件进行复制、粘贴、剪切、删除、新增等操作时更加熟悉。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鼠标全选，</a:t>
            </a:r>
            <a:r>
              <a:rPr lang="en-US" altLang="zh-CN" baseline="0" dirty="0" err="1" smtClean="0"/>
              <a:t>Ctr+A</a:t>
            </a:r>
            <a:r>
              <a:rPr lang="zh-CN" altLang="en-US" baseline="0" dirty="0" smtClean="0"/>
              <a:t>功能，反选功能。</a:t>
            </a:r>
            <a:r>
              <a:rPr lang="en-US" altLang="zh-CN" baseline="0" dirty="0" err="1" smtClean="0"/>
              <a:t>Ctr</a:t>
            </a:r>
            <a:r>
              <a:rPr lang="en-US" altLang="zh-CN" baseline="0" dirty="0" smtClean="0"/>
              <a:t>+</a:t>
            </a:r>
            <a:r>
              <a:rPr lang="zh-CN" altLang="en-US" baseline="0" smtClean="0"/>
              <a:t>拖动（复制）功能。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066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览表格显示中，如果选择类型。那么显示测试序列中和当前选中类型相同的所有类型的设置表。选择步骤的时候，显示测试序列中所有步骤的设置表。选择参数的时候，显示当前类型中，和当前选中的参数类型相同的所有参数的表。</a:t>
            </a:r>
            <a:endParaRPr lang="en-US" altLang="zh-CN" dirty="0" smtClean="0"/>
          </a:p>
          <a:p>
            <a:r>
              <a:rPr lang="zh-CN" altLang="en-US" dirty="0" smtClean="0"/>
              <a:t>下方区域显示当前被选中的元素的设置。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947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览表格显示中，如果选择类型。那么显示测试序列中和当前选中类型相同的所有类型的设置表。选择步骤的时候，显示测试序列中所有步骤的设置表。选择参数的时候，显示当前类型中，和当前选中的参数类型相同的所有参数的表。</a:t>
            </a:r>
            <a:endParaRPr lang="en-US" altLang="zh-CN" dirty="0" smtClean="0"/>
          </a:p>
          <a:p>
            <a:r>
              <a:rPr lang="zh-CN" altLang="en-US" dirty="0" smtClean="0"/>
              <a:t>下方区域显示当前被选中的元素的设置。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14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快速添加区域用来快速添加不同类型的测试步骤。当导航区被选中手动连接时，点添加按键，</a:t>
            </a:r>
            <a:r>
              <a:rPr lang="zh-CN" altLang="en-US" baseline="0" dirty="0" smtClean="0"/>
              <a:t> 右侧出现快速添加。 用来添加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参数、噪声系数等。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894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览表格显示中，如果选择类型。那么显示测试序列中和当前选中类型相同的所有类型的设置表。选择步骤的时候，显示测试序列中所有步骤的设置表。选择参数的时候，显示当前类型中，和当前选中的参数类型相同的所有参数的表。</a:t>
            </a:r>
            <a:endParaRPr lang="en-US" altLang="zh-CN" dirty="0" smtClean="0"/>
          </a:p>
          <a:p>
            <a:r>
              <a:rPr lang="zh-CN" altLang="en-US" dirty="0" smtClean="0"/>
              <a:t>下方区域显示当前被选中的元素的设置。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84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设置总览的类型由总览的筛选决定。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642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是否需要显示步骤和参数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34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是不是所有的测试类型都有</a:t>
            </a:r>
            <a:r>
              <a:rPr lang="en-US" altLang="zh-CN" dirty="0" smtClean="0"/>
              <a:t>Marker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680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473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打开软件时系统默认会检查更新最新版本的程序。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88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405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点击添加时，把当前的计算公式做预计算，根据预计算的结果。如果是</a:t>
            </a:r>
            <a:r>
              <a:rPr lang="en-US" altLang="zh-CN" dirty="0" smtClean="0"/>
              <a:t>double</a:t>
            </a:r>
            <a:r>
              <a:rPr lang="zh-CN" altLang="en-US" dirty="0" smtClean="0"/>
              <a:t>就生成</a:t>
            </a:r>
            <a:r>
              <a:rPr lang="en-US" altLang="zh-CN" dirty="0" err="1" smtClean="0"/>
              <a:t>PointTestItem</a:t>
            </a:r>
            <a:r>
              <a:rPr lang="zh-CN" altLang="en-US" dirty="0" smtClean="0"/>
              <a:t>，如果是</a:t>
            </a:r>
            <a:r>
              <a:rPr lang="en-US" altLang="zh-CN" dirty="0" smtClean="0"/>
              <a:t>double[]</a:t>
            </a:r>
            <a:r>
              <a:rPr lang="zh-CN" altLang="en-US" dirty="0" smtClean="0"/>
              <a:t>生成</a:t>
            </a:r>
            <a:r>
              <a:rPr lang="en-US" altLang="zh-CN" dirty="0" err="1" smtClean="0"/>
              <a:t>TestTrace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TestTrace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是参数中任意一个的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，添加的公式放在</a:t>
            </a:r>
            <a:r>
              <a:rPr lang="en-US" altLang="zh-CN" dirty="0" smtClean="0"/>
              <a:t>TestItem.Info1</a:t>
            </a:r>
            <a:r>
              <a:rPr lang="zh-CN" altLang="en-US" dirty="0" smtClean="0"/>
              <a:t>。在</a:t>
            </a:r>
            <a:r>
              <a:rPr lang="en-US" altLang="zh-CN" dirty="0" err="1" smtClean="0"/>
              <a:t>TestItem</a:t>
            </a:r>
            <a:r>
              <a:rPr lang="zh-CN" altLang="en-US" dirty="0" smtClean="0"/>
              <a:t>的界面只读显示</a:t>
            </a:r>
            <a:r>
              <a:rPr lang="en-US" altLang="zh-CN" dirty="0" smtClean="0"/>
              <a:t>Info1</a:t>
            </a:r>
          </a:p>
          <a:p>
            <a:pPr marL="228600" indent="-228600">
              <a:buAutoNum type="arabicPeriod"/>
            </a:pPr>
            <a:r>
              <a:rPr lang="zh-CN" altLang="en-US" dirty="0" smtClean="0"/>
              <a:t>如果参数是</a:t>
            </a:r>
            <a:r>
              <a:rPr lang="en-US" altLang="zh-CN" dirty="0" err="1" smtClean="0"/>
              <a:t>PointTestItem</a:t>
            </a:r>
            <a:r>
              <a:rPr lang="zh-CN" altLang="en-US" dirty="0" smtClean="0"/>
              <a:t>，取出其中的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做运算，如果参数时</a:t>
            </a:r>
            <a:r>
              <a:rPr lang="en-US" altLang="zh-CN" dirty="0" err="1" smtClean="0"/>
              <a:t>TestTrace</a:t>
            </a:r>
            <a:r>
              <a:rPr lang="zh-CN" altLang="en-US" dirty="0" smtClean="0"/>
              <a:t>，取出其中的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做运算，其中的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作为计算结果的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预计算的方法是，根据参数类型随机产生数据，做一次计算。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51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如果循环参数被选择，那么参数绑定不使能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如果循环参数没有被选择，参数绑定中出现被选择的参数列表，包括</a:t>
            </a:r>
            <a:r>
              <a:rPr lang="en-US" altLang="zh-CN" baseline="0" dirty="0" smtClean="0"/>
              <a:t>None</a:t>
            </a:r>
            <a:r>
              <a:rPr lang="zh-CN" altLang="en-US" baseline="0" dirty="0" smtClean="0"/>
              <a:t>，最好支持公式。要做类型删选。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675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快速添加区域用来快速添加不同类型的测试步骤。当导航区被选中手动连接时，点添加按键，</a:t>
            </a:r>
            <a:r>
              <a:rPr lang="zh-CN" altLang="en-US" baseline="0" dirty="0" smtClean="0"/>
              <a:t> 右侧出现快速添加。 用来添加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参数、噪声系数等。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34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设置各种变量，用于测试时进行公式计算。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4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用来定义和扩展测试类的端口。不同的路径会把测试类的端口扩展到不同的端口，需要配置不同路径对应的新的测试端口。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266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367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校准界面加载的时候，调用</a:t>
            </a:r>
            <a:r>
              <a:rPr lang="en-US" altLang="zh-CN" dirty="0" err="1" smtClean="0"/>
              <a:t>TestPlan.BeginCal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，连接所有校准所需的设备。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加载用户自定义校准配置界面，可能不止一个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确定时进入下一页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66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加载用户自定义校准配置界面，可能不止一个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确定时进入下一页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748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加载的时候执行所有</a:t>
            </a:r>
            <a:r>
              <a:rPr lang="en-US" altLang="zh-CN" baseline="0" dirty="0" err="1" smtClean="0"/>
              <a:t>teststep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Initcal</a:t>
            </a:r>
            <a:r>
              <a:rPr lang="zh-CN" altLang="en-US" baseline="0" dirty="0" smtClean="0"/>
              <a:t>，生成校准步骤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显示被选择测试步骤的</a:t>
            </a:r>
            <a:r>
              <a:rPr lang="en-US" altLang="zh-CN" baseline="0" dirty="0" err="1" smtClean="0"/>
              <a:t>CalStepMsgList</a:t>
            </a:r>
            <a:r>
              <a:rPr lang="zh-CN" altLang="en-US" baseline="0" dirty="0" smtClean="0"/>
              <a:t>，合并相同的</a:t>
            </a:r>
            <a:r>
              <a:rPr lang="en-US" altLang="zh-CN" baseline="0" dirty="0" err="1" smtClean="0"/>
              <a:t>StepMsg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点击校准步骤时，遍历所有测试步骤，如果这个测试步骤的</a:t>
            </a:r>
            <a:r>
              <a:rPr lang="en-US" altLang="zh-CN" baseline="0" dirty="0" err="1" smtClean="0"/>
              <a:t>CalStepMsgList</a:t>
            </a:r>
            <a:r>
              <a:rPr lang="zh-CN" altLang="en-US" baseline="0" dirty="0" smtClean="0"/>
              <a:t>包含这个校准步骤的</a:t>
            </a:r>
            <a:r>
              <a:rPr lang="en-US" altLang="zh-CN" baseline="0" dirty="0" err="1" smtClean="0"/>
              <a:t>CalStepMsg</a:t>
            </a:r>
            <a:r>
              <a:rPr lang="zh-CN" altLang="en-US" baseline="0" dirty="0" smtClean="0"/>
              <a:t>，那个就执行这个测试步骤的</a:t>
            </a:r>
            <a:r>
              <a:rPr lang="en-US" altLang="zh-CN" baseline="0" dirty="0" err="1" smtClean="0"/>
              <a:t>AcquireStep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所有</a:t>
            </a:r>
            <a:r>
              <a:rPr lang="en-US" altLang="zh-CN" baseline="0" dirty="0" err="1" smtClean="0"/>
              <a:t>CalStep</a:t>
            </a:r>
            <a:r>
              <a:rPr lang="zh-CN" altLang="en-US" baseline="0" dirty="0" smtClean="0"/>
              <a:t>都执行完毕后，完成校准使能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2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打开软件时系统默认会检查更新最新版本的程序。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392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界面加载后，所有</a:t>
            </a:r>
            <a:r>
              <a:rPr lang="en-US" altLang="zh-CN" dirty="0" err="1" smtClean="0"/>
              <a:t>TestStep</a:t>
            </a:r>
            <a:r>
              <a:rPr lang="zh-CN" altLang="en-US" dirty="0" smtClean="0"/>
              <a:t>的本地设置和校准界面（</a:t>
            </a:r>
            <a:r>
              <a:rPr lang="en-US" altLang="zh-CN" dirty="0" err="1" smtClean="0"/>
              <a:t>userControl</a:t>
            </a:r>
            <a:r>
              <a:rPr lang="zh-CN" altLang="en-US" dirty="0" smtClean="0"/>
              <a:t>）都初始化好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被选中的测试步骤的界面出现在屏幕的右方，从上到下排序，不被勾选的测试步骤的界面不显示，界面不销毁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测试步骤本地设置和校准界面的</a:t>
            </a:r>
            <a:r>
              <a:rPr lang="en-US" altLang="zh-CN" dirty="0" err="1" smtClean="0"/>
              <a:t>usercontrol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testStepInfo</a:t>
            </a:r>
            <a:r>
              <a:rPr lang="zh-CN" altLang="en-US" dirty="0" smtClean="0"/>
              <a:t>中用配置文件定义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57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呈现每个测试步骤的本地设置和校准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选择多个测试步骤时，从上到下呈现每个测试步骤的界面（已经做好）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选择多个测试步骤时，支持插件化</a:t>
            </a:r>
            <a:r>
              <a:rPr lang="en-US" altLang="zh-CN" dirty="0" err="1" smtClean="0"/>
              <a:t>CalAll</a:t>
            </a:r>
            <a:r>
              <a:rPr lang="zh-CN" altLang="en-US" dirty="0" smtClean="0"/>
              <a:t>，这种</a:t>
            </a:r>
            <a:r>
              <a:rPr lang="en-US" altLang="zh-CN" dirty="0" err="1" smtClean="0"/>
              <a:t>CalAll</a:t>
            </a:r>
            <a:r>
              <a:rPr lang="zh-CN" altLang="en-US" dirty="0" smtClean="0"/>
              <a:t>界面的数据源是所有被选中的测试步骤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558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呈现每个测试步骤的本地设置和校准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选择多个测试步骤时，从上到下呈现每个测试步骤的界面（已经做好）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选择多个测试步骤时，支持插件化</a:t>
            </a:r>
            <a:r>
              <a:rPr lang="en-US" altLang="zh-CN" dirty="0" err="1" smtClean="0"/>
              <a:t>CalAll</a:t>
            </a:r>
            <a:r>
              <a:rPr lang="zh-CN" altLang="en-US" dirty="0" smtClean="0"/>
              <a:t>，这种</a:t>
            </a:r>
            <a:r>
              <a:rPr lang="en-US" altLang="zh-CN" dirty="0" err="1" smtClean="0"/>
              <a:t>CalAll</a:t>
            </a:r>
            <a:r>
              <a:rPr lang="zh-CN" altLang="en-US" dirty="0" smtClean="0"/>
              <a:t>界面的数据源是所有被选中的测试步骤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98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782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默认添加所有类型的</a:t>
            </a:r>
            <a:r>
              <a:rPr lang="en-US" altLang="zh-CN" dirty="0" err="1" smtClean="0"/>
              <a:t>ResultListerner</a:t>
            </a:r>
            <a:r>
              <a:rPr lang="zh-CN" altLang="en-US" dirty="0" smtClean="0"/>
              <a:t>各一个，可以添加、删除，添加的时候，可以选择类型。在右边设置区可以设置</a:t>
            </a:r>
            <a:r>
              <a:rPr lang="en-US" altLang="zh-CN" dirty="0" err="1" smtClean="0"/>
              <a:t>ResultListerner</a:t>
            </a:r>
            <a:r>
              <a:rPr lang="zh-CN" altLang="en-US" dirty="0" smtClean="0"/>
              <a:t>的属性（使用属性查看器）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42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4101E-8FA1-4D67-9626-5A9E5A1E956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995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加载状态时所有测试步骤</a:t>
            </a:r>
            <a:r>
              <a:rPr lang="en-US" altLang="zh-CN" dirty="0" err="1" smtClean="0"/>
              <a:t>InitOnce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执行某个连接时，所有要执行的测试步骤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，如果有异常</a:t>
            </a:r>
            <a:r>
              <a:rPr lang="en-US" altLang="zh-CN" dirty="0" err="1" smtClean="0"/>
              <a:t>CleanUp</a:t>
            </a:r>
            <a:r>
              <a:rPr lang="zh-CN" altLang="en-US" dirty="0" smtClean="0"/>
              <a:t>，根据设置继续执行或停止执行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TestPlan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ManualConnection</a:t>
            </a:r>
            <a:r>
              <a:rPr lang="zh-CN" altLang="en-US" dirty="0" smtClean="0"/>
              <a:t>中包含的业务逻辑可以独立开来，不用创建一个包含所有</a:t>
            </a:r>
            <a:r>
              <a:rPr lang="en-US" altLang="zh-CN" dirty="0" smtClean="0"/>
              <a:t>TestStep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Testplan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或者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4101E-8FA1-4D67-9626-5A9E5A1E956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434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4101E-8FA1-4D67-9626-5A9E5A1E956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05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有些设备是一次测量很多测试点，有些设备是一次测量一个测试点返回。在测试中间，要看测试是否完成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775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一个测量类中包含几个仪表信息。根据仪表信息生成驱动。如果仪表驱不使用</a:t>
            </a:r>
            <a:r>
              <a:rPr lang="en-US" altLang="zh-CN" dirty="0" err="1" smtClean="0"/>
              <a:t>VisaCom</a:t>
            </a:r>
            <a:r>
              <a:rPr lang="zh-CN" altLang="en-US" dirty="0" smtClean="0"/>
              <a:t>通讯，那么就重载仪表驱动中的通讯函数。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539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4075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快速添加区域用来快速添加不同类型的测试步骤。当导航区被选中手动连接时，点添加按键，</a:t>
            </a:r>
            <a:r>
              <a:rPr lang="zh-CN" altLang="en-US" baseline="0" dirty="0" smtClean="0"/>
              <a:t> 右侧出现快速添加。 用来添加</a:t>
            </a:r>
            <a:r>
              <a:rPr lang="en-US" altLang="zh-CN" baseline="0" dirty="0" smtClean="0"/>
              <a:t>S</a:t>
            </a:r>
            <a:r>
              <a:rPr lang="zh-CN" altLang="en-US" baseline="0" dirty="0" smtClean="0"/>
              <a:t>参数、噪声系数等。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941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连接步骤里面可以配置被测件</a:t>
            </a:r>
            <a:r>
              <a:rPr lang="en-US" altLang="zh-CN" dirty="0" smtClean="0"/>
              <a:t>SN</a:t>
            </a:r>
            <a:r>
              <a:rPr lang="zh-CN" altLang="en-US" dirty="0" smtClean="0"/>
              <a:t>，如果是多被测件模式，产生多个</a:t>
            </a:r>
            <a:r>
              <a:rPr lang="en-US" altLang="zh-CN" dirty="0" smtClean="0"/>
              <a:t>SN</a:t>
            </a:r>
            <a:r>
              <a:rPr lang="zh-CN" altLang="en-US" dirty="0" smtClean="0"/>
              <a:t>输入框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65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设备连接界面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281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设备连接界面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5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客户需要输入的信息太多，那些是必须的。那些不是必须的。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92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该界面根据不同的测试项目为用户提供选择需要连接的设备组合。选择好设备组合，软件会自动将需要连接的设备清单列出。（下一页）</a:t>
            </a:r>
            <a:endParaRPr lang="en-US" altLang="zh-CN" dirty="0" smtClean="0"/>
          </a:p>
          <a:p>
            <a:r>
              <a:rPr lang="zh-CN" altLang="en-US" dirty="0" smtClean="0"/>
              <a:t>如果缺少组合</a:t>
            </a:r>
            <a:r>
              <a:rPr lang="en-US" altLang="zh-CN" dirty="0" smtClean="0"/>
              <a:t>,</a:t>
            </a:r>
            <a:r>
              <a:rPr lang="zh-CN" altLang="en-US" dirty="0" smtClean="0"/>
              <a:t>则点击添加按键</a:t>
            </a:r>
            <a:r>
              <a:rPr lang="en-US" altLang="zh-CN" dirty="0" smtClean="0"/>
              <a:t>,</a:t>
            </a:r>
            <a:r>
              <a:rPr lang="zh-CN" altLang="en-US" dirty="0" smtClean="0"/>
              <a:t>进行配置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该部分也应支持增删改功能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150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该界面根据不同的测试项目为用户提供选择需要连接的设备组合。选择好设备组合，软件会自动将需要连接的设备清单列出。（下一页）</a:t>
            </a:r>
            <a:endParaRPr lang="en-US" altLang="zh-CN" dirty="0" smtClean="0"/>
          </a:p>
          <a:p>
            <a:r>
              <a:rPr lang="zh-CN" altLang="en-US" dirty="0" smtClean="0"/>
              <a:t>如果缺少组合</a:t>
            </a:r>
            <a:r>
              <a:rPr lang="en-US" altLang="zh-CN" dirty="0" smtClean="0"/>
              <a:t>,</a:t>
            </a:r>
            <a:r>
              <a:rPr lang="zh-CN" altLang="en-US" dirty="0" smtClean="0"/>
              <a:t>则点击添加按键</a:t>
            </a:r>
            <a:r>
              <a:rPr lang="en-US" altLang="zh-CN" dirty="0" smtClean="0"/>
              <a:t>,</a:t>
            </a:r>
            <a:r>
              <a:rPr lang="zh-CN" altLang="en-US" dirty="0" smtClean="0"/>
              <a:t>进行配置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该部分也应支持增删改功能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E0AFA-E6E1-4E3A-8476-85B4512F02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6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380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27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41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04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78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9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1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653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60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07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1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E860E-4821-4E0C-95A6-4DA33BCDA29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C6AE6-E0F4-4571-9789-1CD43F1E06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11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customXml" Target="../../customXml/item22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customXml" Target="../../customXml/item861.xml"/><Relationship Id="rId1" Type="http://schemas.openxmlformats.org/officeDocument/2006/relationships/customXml" Target="../../customXml/item49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customXml" Target="../../customXml/item544.xml"/><Relationship Id="rId10" Type="http://schemas.microsoft.com/office/2007/relationships/hdphoto" Target="../media/hdphoto1.wdp"/><Relationship Id="rId4" Type="http://schemas.openxmlformats.org/officeDocument/2006/relationships/customXml" Target="../../customXml/item754.xml"/><Relationship Id="rId9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customXml" Target="../../customXml/item1096.xml"/><Relationship Id="rId7" Type="http://schemas.openxmlformats.org/officeDocument/2006/relationships/image" Target="../media/image58.emf"/><Relationship Id="rId2" Type="http://schemas.openxmlformats.org/officeDocument/2006/relationships/customXml" Target="../../customXml/item1090.xml"/><Relationship Id="rId1" Type="http://schemas.openxmlformats.org/officeDocument/2006/relationships/customXml" Target="../../customXml/item777.xml"/><Relationship Id="rId6" Type="http://schemas.openxmlformats.org/officeDocument/2006/relationships/slideLayout" Target="../slideLayouts/slideLayout7.xml"/><Relationship Id="rId5" Type="http://schemas.openxmlformats.org/officeDocument/2006/relationships/customXml" Target="../../customXml/item801.xml"/><Relationship Id="rId4" Type="http://schemas.openxmlformats.org/officeDocument/2006/relationships/customXml" Target="../../customXml/item1054.xml"/><Relationship Id="rId9" Type="http://schemas.openxmlformats.org/officeDocument/2006/relationships/image" Target="../media/image59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29.xml"/><Relationship Id="rId7" Type="http://schemas.openxmlformats.org/officeDocument/2006/relationships/image" Target="../media/image1.png"/><Relationship Id="rId2" Type="http://schemas.openxmlformats.org/officeDocument/2006/relationships/customXml" Target="../../customXml/item190.xml"/><Relationship Id="rId1" Type="http://schemas.openxmlformats.org/officeDocument/2006/relationships/customXml" Target="../../customXml/item108.xml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267.xml"/><Relationship Id="rId18" Type="http://schemas.openxmlformats.org/officeDocument/2006/relationships/customXml" Target="../../customXml/item348.xml"/><Relationship Id="rId26" Type="http://schemas.openxmlformats.org/officeDocument/2006/relationships/customXml" Target="../../customXml/item60.xml"/><Relationship Id="rId39" Type="http://schemas.openxmlformats.org/officeDocument/2006/relationships/customXml" Target="../../customXml/item824.xml"/><Relationship Id="rId21" Type="http://schemas.openxmlformats.org/officeDocument/2006/relationships/customXml" Target="../../customXml/item546.xml"/><Relationship Id="rId34" Type="http://schemas.openxmlformats.org/officeDocument/2006/relationships/customXml" Target="../../customXml/item647.xml"/><Relationship Id="rId42" Type="http://schemas.openxmlformats.org/officeDocument/2006/relationships/customXml" Target="../../customXml/item1055.xml"/><Relationship Id="rId47" Type="http://schemas.openxmlformats.org/officeDocument/2006/relationships/image" Target="../media/image62.png"/><Relationship Id="rId50" Type="http://schemas.openxmlformats.org/officeDocument/2006/relationships/image" Target="../media/image64.png"/><Relationship Id="rId7" Type="http://schemas.openxmlformats.org/officeDocument/2006/relationships/customXml" Target="../../customXml/item1042.xml"/><Relationship Id="rId2" Type="http://schemas.openxmlformats.org/officeDocument/2006/relationships/customXml" Target="../../customXml/item978.xml"/><Relationship Id="rId16" Type="http://schemas.openxmlformats.org/officeDocument/2006/relationships/customXml" Target="../../customXml/item303.xml"/><Relationship Id="rId29" Type="http://schemas.openxmlformats.org/officeDocument/2006/relationships/customXml" Target="../../customXml/item941.xml"/><Relationship Id="rId11" Type="http://schemas.openxmlformats.org/officeDocument/2006/relationships/customXml" Target="../../customXml/item957.xml"/><Relationship Id="rId24" Type="http://schemas.openxmlformats.org/officeDocument/2006/relationships/customXml" Target="../../customXml/item919.xml"/><Relationship Id="rId32" Type="http://schemas.openxmlformats.org/officeDocument/2006/relationships/customXml" Target="../../customXml/item733.xml"/><Relationship Id="rId37" Type="http://schemas.openxmlformats.org/officeDocument/2006/relationships/customXml" Target="../../customXml/item766.xml"/><Relationship Id="rId40" Type="http://schemas.openxmlformats.org/officeDocument/2006/relationships/customXml" Target="../../customXml/item580.xml"/><Relationship Id="rId45" Type="http://schemas.openxmlformats.org/officeDocument/2006/relationships/slideLayout" Target="../slideLayouts/slideLayout7.xml"/><Relationship Id="rId53" Type="http://schemas.openxmlformats.org/officeDocument/2006/relationships/image" Target="../media/image67.png"/><Relationship Id="rId5" Type="http://schemas.openxmlformats.org/officeDocument/2006/relationships/customXml" Target="../../customXml/item355.xml"/><Relationship Id="rId10" Type="http://schemas.openxmlformats.org/officeDocument/2006/relationships/customXml" Target="../../customXml/item460.xml"/><Relationship Id="rId19" Type="http://schemas.openxmlformats.org/officeDocument/2006/relationships/customXml" Target="../../customXml/item438.xml"/><Relationship Id="rId31" Type="http://schemas.openxmlformats.org/officeDocument/2006/relationships/customXml" Target="../../customXml/item1070.xml"/><Relationship Id="rId44" Type="http://schemas.openxmlformats.org/officeDocument/2006/relationships/customXml" Target="../../customXml/item983.xml"/><Relationship Id="rId52" Type="http://schemas.openxmlformats.org/officeDocument/2006/relationships/image" Target="../media/image66.png"/><Relationship Id="rId4" Type="http://schemas.openxmlformats.org/officeDocument/2006/relationships/customXml" Target="../../customXml/item929.xml"/><Relationship Id="rId9" Type="http://schemas.openxmlformats.org/officeDocument/2006/relationships/customXml" Target="../../customXml/item1004.xml"/><Relationship Id="rId14" Type="http://schemas.openxmlformats.org/officeDocument/2006/relationships/customXml" Target="../../customXml/item1101.xml"/><Relationship Id="rId22" Type="http://schemas.openxmlformats.org/officeDocument/2006/relationships/customXml" Target="../../customXml/item984.xml"/><Relationship Id="rId27" Type="http://schemas.openxmlformats.org/officeDocument/2006/relationships/customXml" Target="../../customXml/item594.xml"/><Relationship Id="rId30" Type="http://schemas.openxmlformats.org/officeDocument/2006/relationships/customXml" Target="../../customXml/item222.xml"/><Relationship Id="rId35" Type="http://schemas.openxmlformats.org/officeDocument/2006/relationships/customXml" Target="../../customXml/item143.xml"/><Relationship Id="rId43" Type="http://schemas.openxmlformats.org/officeDocument/2006/relationships/customXml" Target="../../customXml/item849.xml"/><Relationship Id="rId48" Type="http://schemas.openxmlformats.org/officeDocument/2006/relationships/image" Target="../media/image55.png"/><Relationship Id="rId8" Type="http://schemas.openxmlformats.org/officeDocument/2006/relationships/customXml" Target="../../customXml/item1031.xml"/><Relationship Id="rId51" Type="http://schemas.openxmlformats.org/officeDocument/2006/relationships/image" Target="../media/image65.png"/><Relationship Id="rId3" Type="http://schemas.openxmlformats.org/officeDocument/2006/relationships/customXml" Target="../../customXml/item345.xml"/><Relationship Id="rId12" Type="http://schemas.openxmlformats.org/officeDocument/2006/relationships/customXml" Target="../../customXml/item700.xml"/><Relationship Id="rId17" Type="http://schemas.openxmlformats.org/officeDocument/2006/relationships/customXml" Target="../../customXml/item49.xml"/><Relationship Id="rId25" Type="http://schemas.openxmlformats.org/officeDocument/2006/relationships/customXml" Target="../../customXml/item132.xml"/><Relationship Id="rId33" Type="http://schemas.openxmlformats.org/officeDocument/2006/relationships/customXml" Target="../../customXml/item971.xml"/><Relationship Id="rId38" Type="http://schemas.openxmlformats.org/officeDocument/2006/relationships/customXml" Target="../../customXml/item204.xml"/><Relationship Id="rId46" Type="http://schemas.openxmlformats.org/officeDocument/2006/relationships/notesSlide" Target="../notesSlides/notesSlide33.xml"/><Relationship Id="rId20" Type="http://schemas.openxmlformats.org/officeDocument/2006/relationships/customXml" Target="../../customXml/item1024.xml"/><Relationship Id="rId41" Type="http://schemas.openxmlformats.org/officeDocument/2006/relationships/customXml" Target="../../customXml/item727.xml"/><Relationship Id="rId1" Type="http://schemas.openxmlformats.org/officeDocument/2006/relationships/customXml" Target="../../customXml/item278.xml"/><Relationship Id="rId6" Type="http://schemas.openxmlformats.org/officeDocument/2006/relationships/customXml" Target="../../customXml/item84.xml"/><Relationship Id="rId15" Type="http://schemas.openxmlformats.org/officeDocument/2006/relationships/customXml" Target="../../customXml/item207.xml"/><Relationship Id="rId23" Type="http://schemas.openxmlformats.org/officeDocument/2006/relationships/customXml" Target="../../customXml/item634.xml"/><Relationship Id="rId28" Type="http://schemas.openxmlformats.org/officeDocument/2006/relationships/customXml" Target="../../customXml/item78.xml"/><Relationship Id="rId36" Type="http://schemas.openxmlformats.org/officeDocument/2006/relationships/customXml" Target="../../customXml/item572.xml"/><Relationship Id="rId49" Type="http://schemas.openxmlformats.org/officeDocument/2006/relationships/image" Target="../media/image6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customXml" Target="../../customXml/item729.xml"/><Relationship Id="rId7" Type="http://schemas.openxmlformats.org/officeDocument/2006/relationships/slideLayout" Target="../slideLayouts/slideLayout7.xml"/><Relationship Id="rId2" Type="http://schemas.openxmlformats.org/officeDocument/2006/relationships/customXml" Target="../../customXml/item815.xml"/><Relationship Id="rId1" Type="http://schemas.openxmlformats.org/officeDocument/2006/relationships/customXml" Target="../../customXml/item426.xml"/><Relationship Id="rId6" Type="http://schemas.openxmlformats.org/officeDocument/2006/relationships/customXml" Target="../../customXml/item276.xml"/><Relationship Id="rId11" Type="http://schemas.openxmlformats.org/officeDocument/2006/relationships/image" Target="../media/image25.png"/><Relationship Id="rId5" Type="http://schemas.openxmlformats.org/officeDocument/2006/relationships/customXml" Target="../../customXml/item619.xml"/><Relationship Id="rId10" Type="http://schemas.openxmlformats.org/officeDocument/2006/relationships/image" Target="../media/image67.png"/><Relationship Id="rId4" Type="http://schemas.openxmlformats.org/officeDocument/2006/relationships/customXml" Target="../../customXml/item703.xml"/><Relationship Id="rId9" Type="http://schemas.openxmlformats.org/officeDocument/2006/relationships/image" Target="../media/image68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17.xml"/><Relationship Id="rId2" Type="http://schemas.openxmlformats.org/officeDocument/2006/relationships/customXml" Target="../../customXml/item821.xml"/><Relationship Id="rId1" Type="http://schemas.openxmlformats.org/officeDocument/2006/relationships/customXml" Target="../../customXml/item1100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22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customXml" Target="../../customXml/item969.xml"/><Relationship Id="rId7" Type="http://schemas.openxmlformats.org/officeDocument/2006/relationships/notesSlide" Target="../notesSlides/notesSlide34.xml"/><Relationship Id="rId2" Type="http://schemas.openxmlformats.org/officeDocument/2006/relationships/customXml" Target="../../customXml/item277.xml"/><Relationship Id="rId1" Type="http://schemas.openxmlformats.org/officeDocument/2006/relationships/customXml" Target="../../customXml/item405.xml"/><Relationship Id="rId6" Type="http://schemas.openxmlformats.org/officeDocument/2006/relationships/slideLayout" Target="../slideLayouts/slideLayout7.xml"/><Relationship Id="rId5" Type="http://schemas.openxmlformats.org/officeDocument/2006/relationships/customXml" Target="../../customXml/item401.xml"/><Relationship Id="rId4" Type="http://schemas.openxmlformats.org/officeDocument/2006/relationships/customXml" Target="../../customXml/item3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9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customXml" Target="../../customXml/item1007.xml"/><Relationship Id="rId7" Type="http://schemas.openxmlformats.org/officeDocument/2006/relationships/customXml" Target="../../customXml/item781.xml"/><Relationship Id="rId2" Type="http://schemas.openxmlformats.org/officeDocument/2006/relationships/customXml" Target="../../customXml/item408.xml"/><Relationship Id="rId1" Type="http://schemas.openxmlformats.org/officeDocument/2006/relationships/customXml" Target="../../customXml/item127.xml"/><Relationship Id="rId6" Type="http://schemas.openxmlformats.org/officeDocument/2006/relationships/customXml" Target="../../customXml/item392.xml"/><Relationship Id="rId5" Type="http://schemas.openxmlformats.org/officeDocument/2006/relationships/customXml" Target="../../customXml/item923.xml"/><Relationship Id="rId4" Type="http://schemas.openxmlformats.org/officeDocument/2006/relationships/customXml" Target="../../customXml/item69.xml"/><Relationship Id="rId9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7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567.xml"/><Relationship Id="rId1" Type="http://schemas.openxmlformats.org/officeDocument/2006/relationships/customXml" Target="../../customXml/item848.xml"/><Relationship Id="rId4" Type="http://schemas.openxmlformats.org/officeDocument/2006/relationships/notesSlide" Target="../notesSlides/notesSlide3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86.xml"/><Relationship Id="rId2" Type="http://schemas.openxmlformats.org/officeDocument/2006/relationships/customXml" Target="../../customXml/item212.xml"/><Relationship Id="rId1" Type="http://schemas.openxmlformats.org/officeDocument/2006/relationships/customXml" Target="../../customXml/item943.xml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42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36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87.xml"/><Relationship Id="rId13" Type="http://schemas.openxmlformats.org/officeDocument/2006/relationships/customXml" Target="../../customXml/item261.xml"/><Relationship Id="rId18" Type="http://schemas.openxmlformats.org/officeDocument/2006/relationships/image" Target="../media/image45.emf"/><Relationship Id="rId3" Type="http://schemas.openxmlformats.org/officeDocument/2006/relationships/customXml" Target="../../customXml/item661.xml"/><Relationship Id="rId21" Type="http://schemas.openxmlformats.org/officeDocument/2006/relationships/image" Target="../media/image1.png"/><Relationship Id="rId7" Type="http://schemas.openxmlformats.org/officeDocument/2006/relationships/customXml" Target="../../customXml/item1111.xml"/><Relationship Id="rId12" Type="http://schemas.openxmlformats.org/officeDocument/2006/relationships/customXml" Target="../../customXml/item640.xml"/><Relationship Id="rId17" Type="http://schemas.openxmlformats.org/officeDocument/2006/relationships/image" Target="../media/image44.png"/><Relationship Id="rId2" Type="http://schemas.openxmlformats.org/officeDocument/2006/relationships/customXml" Target="../../customXml/item96.xml"/><Relationship Id="rId16" Type="http://schemas.openxmlformats.org/officeDocument/2006/relationships/image" Target="../media/image43.png"/><Relationship Id="rId20" Type="http://schemas.openxmlformats.org/officeDocument/2006/relationships/image" Target="../media/image25.png"/><Relationship Id="rId1" Type="http://schemas.openxmlformats.org/officeDocument/2006/relationships/customXml" Target="../../customXml/item325.xml"/><Relationship Id="rId6" Type="http://schemas.openxmlformats.org/officeDocument/2006/relationships/customXml" Target="../../customXml/item114.xml"/><Relationship Id="rId11" Type="http://schemas.openxmlformats.org/officeDocument/2006/relationships/customXml" Target="../../customXml/item168.xml"/><Relationship Id="rId5" Type="http://schemas.openxmlformats.org/officeDocument/2006/relationships/customXml" Target="../../customXml/item1120.xml"/><Relationship Id="rId15" Type="http://schemas.openxmlformats.org/officeDocument/2006/relationships/notesSlide" Target="../notesSlides/notesSlide40.xml"/><Relationship Id="rId23" Type="http://schemas.openxmlformats.org/officeDocument/2006/relationships/image" Target="../media/image17.png"/><Relationship Id="rId10" Type="http://schemas.openxmlformats.org/officeDocument/2006/relationships/customXml" Target="../../customXml/item990.xml"/><Relationship Id="rId19" Type="http://schemas.openxmlformats.org/officeDocument/2006/relationships/image" Target="../media/image46.png"/><Relationship Id="rId4" Type="http://schemas.openxmlformats.org/officeDocument/2006/relationships/customXml" Target="../../customXml/item541.xml"/><Relationship Id="rId9" Type="http://schemas.openxmlformats.org/officeDocument/2006/relationships/customXml" Target="../../customXml/item988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4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../customXml/item701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customXml" Target="../../customXml/item857.xml"/><Relationship Id="rId1" Type="http://schemas.openxmlformats.org/officeDocument/2006/relationships/customXml" Target="../../customXml/item537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4.emf"/><Relationship Id="rId4" Type="http://schemas.openxmlformats.org/officeDocument/2006/relationships/customXml" Target="../../customXml/item1086.xml"/><Relationship Id="rId9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5.png"/><Relationship Id="rId3" Type="http://schemas.openxmlformats.org/officeDocument/2006/relationships/customXml" Target="../../customXml/item1028.xml"/><Relationship Id="rId7" Type="http://schemas.openxmlformats.org/officeDocument/2006/relationships/customXml" Target="../../customXml/item75.xml"/><Relationship Id="rId12" Type="http://schemas.openxmlformats.org/officeDocument/2006/relationships/image" Target="../media/image14.png"/><Relationship Id="rId2" Type="http://schemas.openxmlformats.org/officeDocument/2006/relationships/customXml" Target="../../customXml/item239.xml"/><Relationship Id="rId16" Type="http://schemas.openxmlformats.org/officeDocument/2006/relationships/image" Target="../media/image25.png"/><Relationship Id="rId1" Type="http://schemas.openxmlformats.org/officeDocument/2006/relationships/customXml" Target="../../customXml/item522.xml"/><Relationship Id="rId6" Type="http://schemas.openxmlformats.org/officeDocument/2006/relationships/customXml" Target="../../customXml/item55.xml"/><Relationship Id="rId11" Type="http://schemas.openxmlformats.org/officeDocument/2006/relationships/image" Target="../media/image29.png"/><Relationship Id="rId5" Type="http://schemas.openxmlformats.org/officeDocument/2006/relationships/customXml" Target="../../customXml/item260.xml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customXml" Target="../../customXml/item473.xml"/><Relationship Id="rId9" Type="http://schemas.openxmlformats.org/officeDocument/2006/relationships/image" Target="../media/image27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customXml" Target="../../customXml/item883.xml"/><Relationship Id="rId1" Type="http://schemas.openxmlformats.org/officeDocument/2006/relationships/customXml" Target="../../customXml/item547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12" Type="http://schemas.openxmlformats.org/officeDocument/2006/relationships/image" Target="../media/image36.jpg"/><Relationship Id="rId2" Type="http://schemas.openxmlformats.org/officeDocument/2006/relationships/customXml" Target="../../customXml/item263.xml"/><Relationship Id="rId1" Type="http://schemas.openxmlformats.org/officeDocument/2006/relationships/customXml" Target="../../customXml/item425.xml"/><Relationship Id="rId6" Type="http://schemas.openxmlformats.org/officeDocument/2006/relationships/image" Target="../media/image35.jpg"/><Relationship Id="rId11" Type="http://schemas.openxmlformats.org/officeDocument/2006/relationships/image" Target="../media/image33.png"/><Relationship Id="rId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57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5.png"/><Relationship Id="rId3" Type="http://schemas.openxmlformats.org/officeDocument/2006/relationships/customXml" Target="../../customXml/item1107.xml"/><Relationship Id="rId7" Type="http://schemas.openxmlformats.org/officeDocument/2006/relationships/customXml" Target="../../customXml/item202.xml"/><Relationship Id="rId12" Type="http://schemas.openxmlformats.org/officeDocument/2006/relationships/customXml" Target="../../customXml/item1061.xml"/><Relationship Id="rId17" Type="http://schemas.openxmlformats.org/officeDocument/2006/relationships/image" Target="../media/image39.png"/><Relationship Id="rId2" Type="http://schemas.openxmlformats.org/officeDocument/2006/relationships/customXml" Target="../../customXml/item841.xml"/><Relationship Id="rId16" Type="http://schemas.openxmlformats.org/officeDocument/2006/relationships/image" Target="../media/image38.jpg"/><Relationship Id="rId1" Type="http://schemas.openxmlformats.org/officeDocument/2006/relationships/customXml" Target="../../customXml/item258.xml"/><Relationship Id="rId6" Type="http://schemas.openxmlformats.org/officeDocument/2006/relationships/customXml" Target="../../customXml/item915.xml"/><Relationship Id="rId11" Type="http://schemas.openxmlformats.org/officeDocument/2006/relationships/customXml" Target="../../customXml/item925.xml"/><Relationship Id="rId5" Type="http://schemas.openxmlformats.org/officeDocument/2006/relationships/customXml" Target="../../customXml/item215.xml"/><Relationship Id="rId15" Type="http://schemas.openxmlformats.org/officeDocument/2006/relationships/image" Target="../media/image1.png"/><Relationship Id="rId10" Type="http://schemas.openxmlformats.org/officeDocument/2006/relationships/customXml" Target="../../customXml/item722.xml"/><Relationship Id="rId4" Type="http://schemas.openxmlformats.org/officeDocument/2006/relationships/customXml" Target="../../customXml/item985.xml"/><Relationship Id="rId9" Type="http://schemas.openxmlformats.org/officeDocument/2006/relationships/customXml" Target="../../customXml/item951.xml"/><Relationship Id="rId1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95.xml"/><Relationship Id="rId13" Type="http://schemas.openxmlformats.org/officeDocument/2006/relationships/customXml" Target="../../customXml/item85.xml"/><Relationship Id="rId18" Type="http://schemas.openxmlformats.org/officeDocument/2006/relationships/image" Target="../media/image1.png"/><Relationship Id="rId3" Type="http://schemas.openxmlformats.org/officeDocument/2006/relationships/customXml" Target="../../customXml/item225.xml"/><Relationship Id="rId21" Type="http://schemas.openxmlformats.org/officeDocument/2006/relationships/image" Target="../media/image25.png"/><Relationship Id="rId7" Type="http://schemas.openxmlformats.org/officeDocument/2006/relationships/customXml" Target="../../customXml/item705.xml"/><Relationship Id="rId12" Type="http://schemas.openxmlformats.org/officeDocument/2006/relationships/customXml" Target="../../customXml/item912.xml"/><Relationship Id="rId17" Type="http://schemas.openxmlformats.org/officeDocument/2006/relationships/notesSlide" Target="../notesSlides/notesSlide6.xml"/><Relationship Id="rId2" Type="http://schemas.openxmlformats.org/officeDocument/2006/relationships/customXml" Target="../../customXml/item365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39.png"/><Relationship Id="rId1" Type="http://schemas.openxmlformats.org/officeDocument/2006/relationships/customXml" Target="../../customXml/item483.xml"/><Relationship Id="rId6" Type="http://schemas.openxmlformats.org/officeDocument/2006/relationships/customXml" Target="../../customXml/item287.xml"/><Relationship Id="rId11" Type="http://schemas.openxmlformats.org/officeDocument/2006/relationships/customXml" Target="../../customXml/item740.xml"/><Relationship Id="rId5" Type="http://schemas.openxmlformats.org/officeDocument/2006/relationships/customXml" Target="../../customXml/item43.xml"/><Relationship Id="rId15" Type="http://schemas.openxmlformats.org/officeDocument/2006/relationships/customXml" Target="../../customXml/item76.xml"/><Relationship Id="rId10" Type="http://schemas.openxmlformats.org/officeDocument/2006/relationships/customXml" Target="../../customXml/item185.xml"/><Relationship Id="rId19" Type="http://schemas.openxmlformats.org/officeDocument/2006/relationships/image" Target="../media/image38.jpg"/><Relationship Id="rId4" Type="http://schemas.openxmlformats.org/officeDocument/2006/relationships/customXml" Target="../../customXml/item968.xml"/><Relationship Id="rId9" Type="http://schemas.openxmlformats.org/officeDocument/2006/relationships/customXml" Target="../../customXml/item681.xml"/><Relationship Id="rId14" Type="http://schemas.openxmlformats.org/officeDocument/2006/relationships/customXml" Target="../../customXml/item104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08.xml"/><Relationship Id="rId13" Type="http://schemas.openxmlformats.org/officeDocument/2006/relationships/customXml" Target="../../customXml/item791.xml"/><Relationship Id="rId18" Type="http://schemas.openxmlformats.org/officeDocument/2006/relationships/customXml" Target="../../customXml/item440.xml"/><Relationship Id="rId3" Type="http://schemas.openxmlformats.org/officeDocument/2006/relationships/customXml" Target="../../customXml/item864.xml"/><Relationship Id="rId21" Type="http://schemas.openxmlformats.org/officeDocument/2006/relationships/slideLayout" Target="../slideLayouts/slideLayout7.xml"/><Relationship Id="rId7" Type="http://schemas.openxmlformats.org/officeDocument/2006/relationships/customXml" Target="../../customXml/item474.xml"/><Relationship Id="rId12" Type="http://schemas.openxmlformats.org/officeDocument/2006/relationships/customXml" Target="../../customXml/item532.xml"/><Relationship Id="rId17" Type="http://schemas.openxmlformats.org/officeDocument/2006/relationships/customXml" Target="../../customXml/item177.xml"/><Relationship Id="rId2" Type="http://schemas.openxmlformats.org/officeDocument/2006/relationships/customXml" Target="../../customXml/item807.xml"/><Relationship Id="rId16" Type="http://schemas.openxmlformats.org/officeDocument/2006/relationships/customXml" Target="../../customXml/item764.xml"/><Relationship Id="rId20" Type="http://schemas.openxmlformats.org/officeDocument/2006/relationships/customXml" Target="../../customXml/item391.xml"/><Relationship Id="rId1" Type="http://schemas.openxmlformats.org/officeDocument/2006/relationships/customXml" Target="../../customXml/item555.xml"/><Relationship Id="rId6" Type="http://schemas.openxmlformats.org/officeDocument/2006/relationships/customXml" Target="../../customXml/item169.xml"/><Relationship Id="rId11" Type="http://schemas.openxmlformats.org/officeDocument/2006/relationships/customXml" Target="../../customXml/item838.xml"/><Relationship Id="rId5" Type="http://schemas.openxmlformats.org/officeDocument/2006/relationships/customXml" Target="../../customXml/item501.xml"/><Relationship Id="rId15" Type="http://schemas.openxmlformats.org/officeDocument/2006/relationships/customXml" Target="../../customXml/item262.xml"/><Relationship Id="rId10" Type="http://schemas.openxmlformats.org/officeDocument/2006/relationships/customXml" Target="../../customXml/item232.xml"/><Relationship Id="rId19" Type="http://schemas.openxmlformats.org/officeDocument/2006/relationships/customXml" Target="../../customXml/item583.xml"/><Relationship Id="rId4" Type="http://schemas.openxmlformats.org/officeDocument/2006/relationships/customXml" Target="../../customXml/item395.xml"/><Relationship Id="rId9" Type="http://schemas.openxmlformats.org/officeDocument/2006/relationships/customXml" Target="../../customXml/item844.xml"/><Relationship Id="rId14" Type="http://schemas.openxmlformats.org/officeDocument/2006/relationships/customXml" Target="../../customXml/item472.xml"/><Relationship Id="rId2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99.xml"/><Relationship Id="rId13" Type="http://schemas.openxmlformats.org/officeDocument/2006/relationships/customXml" Target="../../customXml/item808.xml"/><Relationship Id="rId3" Type="http://schemas.openxmlformats.org/officeDocument/2006/relationships/customXml" Target="../../customXml/item576.xml"/><Relationship Id="rId7" Type="http://schemas.openxmlformats.org/officeDocument/2006/relationships/customXml" Target="../../customXml/item579.xml"/><Relationship Id="rId12" Type="http://schemas.openxmlformats.org/officeDocument/2006/relationships/customXml" Target="../../customXml/item349.xml"/><Relationship Id="rId17" Type="http://schemas.openxmlformats.org/officeDocument/2006/relationships/notesSlide" Target="../notesSlides/notesSlide7.xml"/><Relationship Id="rId2" Type="http://schemas.openxmlformats.org/officeDocument/2006/relationships/customXml" Target="../../customXml/item374.xml"/><Relationship Id="rId16" Type="http://schemas.openxmlformats.org/officeDocument/2006/relationships/slideLayout" Target="../slideLayouts/slideLayout7.xml"/><Relationship Id="rId1" Type="http://schemas.openxmlformats.org/officeDocument/2006/relationships/customXml" Target="../../customXml/item851.xml"/><Relationship Id="rId6" Type="http://schemas.openxmlformats.org/officeDocument/2006/relationships/customXml" Target="../../customXml/item493.xml"/><Relationship Id="rId11" Type="http://schemas.openxmlformats.org/officeDocument/2006/relationships/customXml" Target="../../customXml/item653.xml"/><Relationship Id="rId5" Type="http://schemas.openxmlformats.org/officeDocument/2006/relationships/customXml" Target="../../customXml/item327.xml"/><Relationship Id="rId15" Type="http://schemas.openxmlformats.org/officeDocument/2006/relationships/customXml" Target="../../customXml/item318.xml"/><Relationship Id="rId10" Type="http://schemas.openxmlformats.org/officeDocument/2006/relationships/customXml" Target="../../customXml/item499.xml"/><Relationship Id="rId4" Type="http://schemas.openxmlformats.org/officeDocument/2006/relationships/customXml" Target="../../customXml/item40.xml"/><Relationship Id="rId9" Type="http://schemas.openxmlformats.org/officeDocument/2006/relationships/customXml" Target="../../customXml/item23.xml"/><Relationship Id="rId14" Type="http://schemas.openxmlformats.org/officeDocument/2006/relationships/customXml" Target="../../customXml/item48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20.xml"/><Relationship Id="rId13" Type="http://schemas.openxmlformats.org/officeDocument/2006/relationships/image" Target="../media/image38.jpg"/><Relationship Id="rId3" Type="http://schemas.openxmlformats.org/officeDocument/2006/relationships/customXml" Target="../../customXml/item307.xml"/><Relationship Id="rId7" Type="http://schemas.openxmlformats.org/officeDocument/2006/relationships/customXml" Target="../../customXml/item932.xml"/><Relationship Id="rId12" Type="http://schemas.openxmlformats.org/officeDocument/2006/relationships/image" Target="../media/image39.png"/><Relationship Id="rId2" Type="http://schemas.openxmlformats.org/officeDocument/2006/relationships/customXml" Target="../../customXml/item297.xml"/><Relationship Id="rId1" Type="http://schemas.openxmlformats.org/officeDocument/2006/relationships/customXml" Target="../../customXml/item937.xml"/><Relationship Id="rId6" Type="http://schemas.openxmlformats.org/officeDocument/2006/relationships/customXml" Target="../../customXml/item1109.xml"/><Relationship Id="rId11" Type="http://schemas.openxmlformats.org/officeDocument/2006/relationships/image" Target="../media/image1.png"/><Relationship Id="rId5" Type="http://schemas.openxmlformats.org/officeDocument/2006/relationships/customXml" Target="../../customXml/item840.xml"/><Relationship Id="rId15" Type="http://schemas.openxmlformats.org/officeDocument/2006/relationships/image" Target="../media/image40.png"/><Relationship Id="rId10" Type="http://schemas.openxmlformats.org/officeDocument/2006/relationships/notesSlide" Target="../notesSlides/notesSlide8.xml"/><Relationship Id="rId4" Type="http://schemas.openxmlformats.org/officeDocument/2006/relationships/customXml" Target="../../customXml/item76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7.png"/><Relationship Id="rId3" Type="http://schemas.openxmlformats.org/officeDocument/2006/relationships/customXml" Target="../../customXml/item810.xml"/><Relationship Id="rId7" Type="http://schemas.openxmlformats.org/officeDocument/2006/relationships/customXml" Target="../../customXml/item131.xml"/><Relationship Id="rId12" Type="http://schemas.openxmlformats.org/officeDocument/2006/relationships/image" Target="../media/image38.jpg"/><Relationship Id="rId2" Type="http://schemas.openxmlformats.org/officeDocument/2006/relationships/customXml" Target="../../customXml/item403.xml"/><Relationship Id="rId1" Type="http://schemas.openxmlformats.org/officeDocument/2006/relationships/customXml" Target="../../customXml/item373.xml"/><Relationship Id="rId6" Type="http://schemas.openxmlformats.org/officeDocument/2006/relationships/customXml" Target="../../customXml/item329.xml"/><Relationship Id="rId11" Type="http://schemas.openxmlformats.org/officeDocument/2006/relationships/image" Target="../media/image39.png"/><Relationship Id="rId5" Type="http://schemas.openxmlformats.org/officeDocument/2006/relationships/customXml" Target="../../customXml/item434.xml"/><Relationship Id="rId10" Type="http://schemas.openxmlformats.org/officeDocument/2006/relationships/image" Target="../media/image1.png"/><Relationship Id="rId4" Type="http://schemas.openxmlformats.org/officeDocument/2006/relationships/customXml" Target="../../customXml/item1041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customXml" Target="../../customXml/item540.xml"/><Relationship Id="rId7" Type="http://schemas.openxmlformats.org/officeDocument/2006/relationships/image" Target="../media/image41.png"/><Relationship Id="rId2" Type="http://schemas.openxmlformats.org/officeDocument/2006/relationships/customXml" Target="../../customXml/item1035.xml"/><Relationship Id="rId1" Type="http://schemas.openxmlformats.org/officeDocument/2006/relationships/customXml" Target="../../customXml/item108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39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46.png"/><Relationship Id="rId3" Type="http://schemas.openxmlformats.org/officeDocument/2006/relationships/customXml" Target="../../customXml/item33.xml"/><Relationship Id="rId21" Type="http://schemas.openxmlformats.org/officeDocument/2006/relationships/image" Target="../media/image47.png"/><Relationship Id="rId7" Type="http://schemas.openxmlformats.org/officeDocument/2006/relationships/customXml" Target="../../customXml/item82.xml"/><Relationship Id="rId12" Type="http://schemas.openxmlformats.org/officeDocument/2006/relationships/customXml" Target="../../customXml/item290.xml"/><Relationship Id="rId17" Type="http://schemas.openxmlformats.org/officeDocument/2006/relationships/image" Target="../media/image45.emf"/><Relationship Id="rId2" Type="http://schemas.openxmlformats.org/officeDocument/2006/relationships/customXml" Target="../../customXml/item625.xml"/><Relationship Id="rId16" Type="http://schemas.openxmlformats.org/officeDocument/2006/relationships/image" Target="../media/image44.png"/><Relationship Id="rId20" Type="http://schemas.openxmlformats.org/officeDocument/2006/relationships/image" Target="../media/image1.png"/><Relationship Id="rId1" Type="http://schemas.openxmlformats.org/officeDocument/2006/relationships/customXml" Target="../../customXml/item526.xml"/><Relationship Id="rId6" Type="http://schemas.openxmlformats.org/officeDocument/2006/relationships/customXml" Target="../../customXml/item538.xml"/><Relationship Id="rId11" Type="http://schemas.openxmlformats.org/officeDocument/2006/relationships/customXml" Target="../../customXml/item940.xml"/><Relationship Id="rId5" Type="http://schemas.openxmlformats.org/officeDocument/2006/relationships/customXml" Target="../../customXml/item869.xml"/><Relationship Id="rId15" Type="http://schemas.openxmlformats.org/officeDocument/2006/relationships/image" Target="../media/image43.png"/><Relationship Id="rId10" Type="http://schemas.openxmlformats.org/officeDocument/2006/relationships/customXml" Target="../../customXml/item1058.xml"/><Relationship Id="rId19" Type="http://schemas.openxmlformats.org/officeDocument/2006/relationships/image" Target="../media/image25.png"/><Relationship Id="rId4" Type="http://schemas.openxmlformats.org/officeDocument/2006/relationships/customXml" Target="../../customXml/item427.xml"/><Relationship Id="rId9" Type="http://schemas.openxmlformats.org/officeDocument/2006/relationships/customXml" Target="../../customXml/item446.xml"/><Relationship Id="rId14" Type="http://schemas.openxmlformats.org/officeDocument/2006/relationships/notesSlide" Target="../notesSlides/notesSlide12.xml"/><Relationship Id="rId2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77.xml"/><Relationship Id="rId18" Type="http://schemas.openxmlformats.org/officeDocument/2006/relationships/customXml" Target="../../customXml/item866.xml"/><Relationship Id="rId26" Type="http://schemas.openxmlformats.org/officeDocument/2006/relationships/notesSlide" Target="../notesSlides/notesSlide13.xml"/><Relationship Id="rId3" Type="http://schemas.openxmlformats.org/officeDocument/2006/relationships/customXml" Target="../../customXml/item379.xml"/><Relationship Id="rId21" Type="http://schemas.openxmlformats.org/officeDocument/2006/relationships/customXml" Target="../../customXml/item917.xml"/><Relationship Id="rId34" Type="http://schemas.openxmlformats.org/officeDocument/2006/relationships/image" Target="../media/image48.emf"/><Relationship Id="rId7" Type="http://schemas.openxmlformats.org/officeDocument/2006/relationships/customXml" Target="../../customXml/item478.xml"/><Relationship Id="rId12" Type="http://schemas.openxmlformats.org/officeDocument/2006/relationships/customXml" Target="../../customXml/item394.xml"/><Relationship Id="rId17" Type="http://schemas.openxmlformats.org/officeDocument/2006/relationships/customXml" Target="../../customXml/item525.xml"/><Relationship Id="rId25" Type="http://schemas.openxmlformats.org/officeDocument/2006/relationships/slideLayout" Target="../slideLayouts/slideLayout7.xml"/><Relationship Id="rId33" Type="http://schemas.openxmlformats.org/officeDocument/2006/relationships/image" Target="../media/image47.png"/><Relationship Id="rId2" Type="http://schemas.openxmlformats.org/officeDocument/2006/relationships/customXml" Target="../../customXml/item752.xml"/><Relationship Id="rId16" Type="http://schemas.openxmlformats.org/officeDocument/2006/relationships/customXml" Target="../../customXml/item25.xml"/><Relationship Id="rId20" Type="http://schemas.openxmlformats.org/officeDocument/2006/relationships/customXml" Target="../../customXml/item878.xml"/><Relationship Id="rId29" Type="http://schemas.openxmlformats.org/officeDocument/2006/relationships/image" Target="../media/image45.emf"/><Relationship Id="rId1" Type="http://schemas.openxmlformats.org/officeDocument/2006/relationships/customXml" Target="../../customXml/item509.xml"/><Relationship Id="rId6" Type="http://schemas.openxmlformats.org/officeDocument/2006/relationships/customXml" Target="../../customXml/item519.xml"/><Relationship Id="rId11" Type="http://schemas.openxmlformats.org/officeDocument/2006/relationships/customXml" Target="../../customXml/item776.xml"/><Relationship Id="rId24" Type="http://schemas.openxmlformats.org/officeDocument/2006/relationships/customXml" Target="../../customXml/item735.xml"/><Relationship Id="rId32" Type="http://schemas.openxmlformats.org/officeDocument/2006/relationships/image" Target="../media/image1.png"/><Relationship Id="rId5" Type="http://schemas.openxmlformats.org/officeDocument/2006/relationships/customXml" Target="../../customXml/item552.xml"/><Relationship Id="rId15" Type="http://schemas.openxmlformats.org/officeDocument/2006/relationships/customXml" Target="../../customXml/item654.xml"/><Relationship Id="rId23" Type="http://schemas.openxmlformats.org/officeDocument/2006/relationships/customXml" Target="../../customXml/item372.xml"/><Relationship Id="rId28" Type="http://schemas.openxmlformats.org/officeDocument/2006/relationships/image" Target="../media/image44.png"/><Relationship Id="rId10" Type="http://schemas.openxmlformats.org/officeDocument/2006/relationships/customXml" Target="../../customXml/item482.xml"/><Relationship Id="rId19" Type="http://schemas.openxmlformats.org/officeDocument/2006/relationships/customXml" Target="../../customXml/item598.xml"/><Relationship Id="rId31" Type="http://schemas.openxmlformats.org/officeDocument/2006/relationships/image" Target="../media/image25.png"/><Relationship Id="rId4" Type="http://schemas.openxmlformats.org/officeDocument/2006/relationships/customXml" Target="../../customXml/item673.xml"/><Relationship Id="rId9" Type="http://schemas.openxmlformats.org/officeDocument/2006/relationships/customXml" Target="../../customXml/item385.xml"/><Relationship Id="rId14" Type="http://schemas.openxmlformats.org/officeDocument/2006/relationships/customXml" Target="../../customXml/item600.xml"/><Relationship Id="rId22" Type="http://schemas.openxmlformats.org/officeDocument/2006/relationships/customXml" Target="../../customXml/item456.xml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customXml" Target="../../customXml/item8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customXml" Target="../../customXml/item16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customXml" Target="../../customXml/item892.xml"/><Relationship Id="rId16" Type="http://schemas.openxmlformats.org/officeDocument/2006/relationships/image" Target="../media/image11.png"/><Relationship Id="rId1" Type="http://schemas.openxmlformats.org/officeDocument/2006/relationships/customXml" Target="../../customXml/item166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14.xml"/><Relationship Id="rId13" Type="http://schemas.openxmlformats.org/officeDocument/2006/relationships/notesSlide" Target="../notesSlides/notesSlide14.xml"/><Relationship Id="rId18" Type="http://schemas.openxmlformats.org/officeDocument/2006/relationships/image" Target="../media/image25.png"/><Relationship Id="rId3" Type="http://schemas.openxmlformats.org/officeDocument/2006/relationships/customXml" Target="../../customXml/item658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709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46.png"/><Relationship Id="rId2" Type="http://schemas.openxmlformats.org/officeDocument/2006/relationships/customXml" Target="../../customXml/item226.xml"/><Relationship Id="rId16" Type="http://schemas.openxmlformats.org/officeDocument/2006/relationships/image" Target="../media/image45.emf"/><Relationship Id="rId20" Type="http://schemas.openxmlformats.org/officeDocument/2006/relationships/image" Target="../media/image47.png"/><Relationship Id="rId1" Type="http://schemas.openxmlformats.org/officeDocument/2006/relationships/customXml" Target="../../customXml/item1040.xml"/><Relationship Id="rId6" Type="http://schemas.openxmlformats.org/officeDocument/2006/relationships/customXml" Target="../../customXml/item900.xml"/><Relationship Id="rId11" Type="http://schemas.openxmlformats.org/officeDocument/2006/relationships/customXml" Target="../../customXml/item515.xml"/><Relationship Id="rId5" Type="http://schemas.openxmlformats.org/officeDocument/2006/relationships/customXml" Target="../../customXml/item935.xml"/><Relationship Id="rId15" Type="http://schemas.openxmlformats.org/officeDocument/2006/relationships/image" Target="../media/image44.png"/><Relationship Id="rId10" Type="http://schemas.openxmlformats.org/officeDocument/2006/relationships/customXml" Target="../../customXml/item612.xml"/><Relationship Id="rId19" Type="http://schemas.openxmlformats.org/officeDocument/2006/relationships/image" Target="../media/image1.png"/><Relationship Id="rId4" Type="http://schemas.openxmlformats.org/officeDocument/2006/relationships/customXml" Target="../../customXml/item430.xml"/><Relationship Id="rId9" Type="http://schemas.openxmlformats.org/officeDocument/2006/relationships/customXml" Target="../../customXml/item578.xml"/><Relationship Id="rId1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34.xml"/><Relationship Id="rId13" Type="http://schemas.openxmlformats.org/officeDocument/2006/relationships/customXml" Target="../../customXml/item1081.xml"/><Relationship Id="rId18" Type="http://schemas.openxmlformats.org/officeDocument/2006/relationships/image" Target="../media/image43.png"/><Relationship Id="rId3" Type="http://schemas.openxmlformats.org/officeDocument/2006/relationships/customXml" Target="../../customXml/item530.xml"/><Relationship Id="rId21" Type="http://schemas.openxmlformats.org/officeDocument/2006/relationships/image" Target="../media/image46.png"/><Relationship Id="rId7" Type="http://schemas.openxmlformats.org/officeDocument/2006/relationships/customXml" Target="../../customXml/item741.xml"/><Relationship Id="rId12" Type="http://schemas.openxmlformats.org/officeDocument/2006/relationships/customXml" Target="../../customXml/item17.xml"/><Relationship Id="rId17" Type="http://schemas.openxmlformats.org/officeDocument/2006/relationships/notesSlide" Target="../notesSlides/notesSlide15.xml"/><Relationship Id="rId2" Type="http://schemas.openxmlformats.org/officeDocument/2006/relationships/customXml" Target="../../customXml/item106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45.emf"/><Relationship Id="rId1" Type="http://schemas.openxmlformats.org/officeDocument/2006/relationships/customXml" Target="../../customXml/item161.xml"/><Relationship Id="rId6" Type="http://schemas.openxmlformats.org/officeDocument/2006/relationships/customXml" Target="../../customXml/item863.xml"/><Relationship Id="rId11" Type="http://schemas.openxmlformats.org/officeDocument/2006/relationships/customXml" Target="../../customXml/item798.xml"/><Relationship Id="rId24" Type="http://schemas.openxmlformats.org/officeDocument/2006/relationships/image" Target="../media/image47.png"/><Relationship Id="rId5" Type="http://schemas.openxmlformats.org/officeDocument/2006/relationships/customXml" Target="../../customXml/item854.xml"/><Relationship Id="rId15" Type="http://schemas.openxmlformats.org/officeDocument/2006/relationships/customXml" Target="../../customXml/item991.xml"/><Relationship Id="rId23" Type="http://schemas.openxmlformats.org/officeDocument/2006/relationships/image" Target="../media/image1.png"/><Relationship Id="rId10" Type="http://schemas.openxmlformats.org/officeDocument/2006/relationships/customXml" Target="../../customXml/item407.xml"/><Relationship Id="rId19" Type="http://schemas.openxmlformats.org/officeDocument/2006/relationships/image" Target="../media/image44.png"/><Relationship Id="rId4" Type="http://schemas.openxmlformats.org/officeDocument/2006/relationships/customXml" Target="../../customXml/item725.xml"/><Relationship Id="rId9" Type="http://schemas.openxmlformats.org/officeDocument/2006/relationships/customXml" Target="../../customXml/item868.xml"/><Relationship Id="rId14" Type="http://schemas.openxmlformats.org/officeDocument/2006/relationships/customXml" Target="../../customXml/item562.xml"/><Relationship Id="rId2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48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46.png"/><Relationship Id="rId3" Type="http://schemas.openxmlformats.org/officeDocument/2006/relationships/customXml" Target="../../customXml/item111.xml"/><Relationship Id="rId21" Type="http://schemas.openxmlformats.org/officeDocument/2006/relationships/image" Target="../media/image47.png"/><Relationship Id="rId7" Type="http://schemas.openxmlformats.org/officeDocument/2006/relationships/customXml" Target="../../customXml/item218.xml"/><Relationship Id="rId12" Type="http://schemas.openxmlformats.org/officeDocument/2006/relationships/customXml" Target="../../customXml/item904.xml"/><Relationship Id="rId17" Type="http://schemas.openxmlformats.org/officeDocument/2006/relationships/image" Target="../media/image45.emf"/><Relationship Id="rId2" Type="http://schemas.openxmlformats.org/officeDocument/2006/relationships/customXml" Target="../../customXml/item637.xml"/><Relationship Id="rId16" Type="http://schemas.openxmlformats.org/officeDocument/2006/relationships/image" Target="../media/image44.png"/><Relationship Id="rId20" Type="http://schemas.openxmlformats.org/officeDocument/2006/relationships/image" Target="../media/image1.png"/><Relationship Id="rId1" Type="http://schemas.openxmlformats.org/officeDocument/2006/relationships/customXml" Target="../../customXml/item316.xml"/><Relationship Id="rId6" Type="http://schemas.openxmlformats.org/officeDocument/2006/relationships/customXml" Target="../../customXml/item381.xml"/><Relationship Id="rId11" Type="http://schemas.openxmlformats.org/officeDocument/2006/relationships/customXml" Target="../../customXml/item184.xml"/><Relationship Id="rId5" Type="http://schemas.openxmlformats.org/officeDocument/2006/relationships/customXml" Target="../../customXml/item1113.xml"/><Relationship Id="rId15" Type="http://schemas.openxmlformats.org/officeDocument/2006/relationships/image" Target="../media/image43.png"/><Relationship Id="rId10" Type="http://schemas.openxmlformats.org/officeDocument/2006/relationships/customXml" Target="../../customXml/item836.xml"/><Relationship Id="rId19" Type="http://schemas.openxmlformats.org/officeDocument/2006/relationships/image" Target="../media/image25.png"/><Relationship Id="rId4" Type="http://schemas.openxmlformats.org/officeDocument/2006/relationships/customXml" Target="../../customXml/item684.xml"/><Relationship Id="rId9" Type="http://schemas.openxmlformats.org/officeDocument/2006/relationships/customXml" Target="../../customXml/item3.xml"/><Relationship Id="rId14" Type="http://schemas.openxmlformats.org/officeDocument/2006/relationships/notesSlide" Target="../notesSlides/notesSlide16.xml"/><Relationship Id="rId2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05.xml"/><Relationship Id="rId13" Type="http://schemas.openxmlformats.org/officeDocument/2006/relationships/customXml" Target="../../customXml/item461.xml"/><Relationship Id="rId18" Type="http://schemas.openxmlformats.org/officeDocument/2006/relationships/image" Target="../media/image45.emf"/><Relationship Id="rId3" Type="http://schemas.openxmlformats.org/officeDocument/2006/relationships/customXml" Target="../../customXml/item853.xml"/><Relationship Id="rId21" Type="http://schemas.openxmlformats.org/officeDocument/2006/relationships/image" Target="../media/image1.png"/><Relationship Id="rId7" Type="http://schemas.openxmlformats.org/officeDocument/2006/relationships/customXml" Target="../../customXml/item804.xml"/><Relationship Id="rId12" Type="http://schemas.openxmlformats.org/officeDocument/2006/relationships/customXml" Target="../../customXml/item154.xml"/><Relationship Id="rId17" Type="http://schemas.openxmlformats.org/officeDocument/2006/relationships/image" Target="../media/image44.png"/><Relationship Id="rId2" Type="http://schemas.openxmlformats.org/officeDocument/2006/relationships/customXml" Target="../../customXml/item896.xml"/><Relationship Id="rId16" Type="http://schemas.openxmlformats.org/officeDocument/2006/relationships/image" Target="../media/image43.png"/><Relationship Id="rId20" Type="http://schemas.openxmlformats.org/officeDocument/2006/relationships/image" Target="../media/image25.png"/><Relationship Id="rId1" Type="http://schemas.openxmlformats.org/officeDocument/2006/relationships/customXml" Target="../../customXml/item564.xml"/><Relationship Id="rId6" Type="http://schemas.openxmlformats.org/officeDocument/2006/relationships/customXml" Target="../../customXml/item1116.xml"/><Relationship Id="rId11" Type="http://schemas.openxmlformats.org/officeDocument/2006/relationships/customXml" Target="../../customXml/item574.xml"/><Relationship Id="rId5" Type="http://schemas.openxmlformats.org/officeDocument/2006/relationships/customXml" Target="../../customXml/item606.xml"/><Relationship Id="rId15" Type="http://schemas.openxmlformats.org/officeDocument/2006/relationships/notesSlide" Target="../notesSlides/notesSlide17.xml"/><Relationship Id="rId23" Type="http://schemas.openxmlformats.org/officeDocument/2006/relationships/image" Target="../media/image49.png"/><Relationship Id="rId10" Type="http://schemas.openxmlformats.org/officeDocument/2006/relationships/customXml" Target="../../customXml/item389.xml"/><Relationship Id="rId19" Type="http://schemas.openxmlformats.org/officeDocument/2006/relationships/image" Target="../media/image46.png"/><Relationship Id="rId4" Type="http://schemas.openxmlformats.org/officeDocument/2006/relationships/customXml" Target="../../customXml/item1036.xml"/><Relationship Id="rId9" Type="http://schemas.openxmlformats.org/officeDocument/2006/relationships/customXml" Target="../../customXml/item1095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72.xml"/><Relationship Id="rId13" Type="http://schemas.openxmlformats.org/officeDocument/2006/relationships/customXml" Target="../../customXml/item172.xml"/><Relationship Id="rId18" Type="http://schemas.openxmlformats.org/officeDocument/2006/relationships/image" Target="../media/image44.png"/><Relationship Id="rId3" Type="http://schemas.openxmlformats.org/officeDocument/2006/relationships/customXml" Target="../../customXml/item376.xml"/><Relationship Id="rId21" Type="http://schemas.openxmlformats.org/officeDocument/2006/relationships/image" Target="../media/image25.png"/><Relationship Id="rId7" Type="http://schemas.openxmlformats.org/officeDocument/2006/relationships/customXml" Target="../../customXml/item769.xml"/><Relationship Id="rId12" Type="http://schemas.openxmlformats.org/officeDocument/2006/relationships/customXml" Target="../../customXml/item890.xml"/><Relationship Id="rId17" Type="http://schemas.openxmlformats.org/officeDocument/2006/relationships/image" Target="../media/image43.png"/><Relationship Id="rId2" Type="http://schemas.openxmlformats.org/officeDocument/2006/relationships/customXml" Target="../../customXml/item20.xml"/><Relationship Id="rId16" Type="http://schemas.openxmlformats.org/officeDocument/2006/relationships/notesSlide" Target="../notesSlides/notesSlide18.xml"/><Relationship Id="rId20" Type="http://schemas.openxmlformats.org/officeDocument/2006/relationships/image" Target="../media/image46.png"/><Relationship Id="rId1" Type="http://schemas.openxmlformats.org/officeDocument/2006/relationships/customXml" Target="../../customXml/item281.xml"/><Relationship Id="rId6" Type="http://schemas.openxmlformats.org/officeDocument/2006/relationships/customXml" Target="../../customXml/item47.xml"/><Relationship Id="rId11" Type="http://schemas.openxmlformats.org/officeDocument/2006/relationships/customXml" Target="../../customXml/item671.xml"/><Relationship Id="rId24" Type="http://schemas.openxmlformats.org/officeDocument/2006/relationships/image" Target="../media/image49.png"/><Relationship Id="rId5" Type="http://schemas.openxmlformats.org/officeDocument/2006/relationships/customXml" Target="../../customXml/item428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47.png"/><Relationship Id="rId10" Type="http://schemas.openxmlformats.org/officeDocument/2006/relationships/customXml" Target="../../customXml/item618.xml"/><Relationship Id="rId19" Type="http://schemas.openxmlformats.org/officeDocument/2006/relationships/image" Target="../media/image45.emf"/><Relationship Id="rId4" Type="http://schemas.openxmlformats.org/officeDocument/2006/relationships/customXml" Target="../../customXml/item97.xml"/><Relationship Id="rId9" Type="http://schemas.openxmlformats.org/officeDocument/2006/relationships/customXml" Target="../../customXml/item898.xml"/><Relationship Id="rId14" Type="http://schemas.openxmlformats.org/officeDocument/2006/relationships/customXml" Target="../../customXml/item150.xml"/><Relationship Id="rId2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94.xml"/><Relationship Id="rId13" Type="http://schemas.openxmlformats.org/officeDocument/2006/relationships/customXml" Target="../../customXml/item967.xml"/><Relationship Id="rId18" Type="http://schemas.openxmlformats.org/officeDocument/2006/relationships/customXml" Target="../../customXml/item1071.xml"/><Relationship Id="rId26" Type="http://schemas.openxmlformats.org/officeDocument/2006/relationships/slideLayout" Target="../slideLayouts/slideLayout7.xml"/><Relationship Id="rId3" Type="http://schemas.openxmlformats.org/officeDocument/2006/relationships/customXml" Target="../../customXml/item486.xml"/><Relationship Id="rId21" Type="http://schemas.openxmlformats.org/officeDocument/2006/relationships/customXml" Target="../../customXml/item45.xml"/><Relationship Id="rId7" Type="http://schemas.openxmlformats.org/officeDocument/2006/relationships/customXml" Target="../../customXml/item160.xml"/><Relationship Id="rId12" Type="http://schemas.openxmlformats.org/officeDocument/2006/relationships/customXml" Target="../../customXml/item590.xml"/><Relationship Id="rId17" Type="http://schemas.openxmlformats.org/officeDocument/2006/relationships/customXml" Target="../../customXml/item834.xml"/><Relationship Id="rId25" Type="http://schemas.openxmlformats.org/officeDocument/2006/relationships/customXml" Target="../../customXml/item10.xml"/><Relationship Id="rId2" Type="http://schemas.openxmlformats.org/officeDocument/2006/relationships/customXml" Target="../../customXml/item757.xml"/><Relationship Id="rId16" Type="http://schemas.openxmlformats.org/officeDocument/2006/relationships/customXml" Target="../../customXml/item26.xml"/><Relationship Id="rId20" Type="http://schemas.openxmlformats.org/officeDocument/2006/relationships/customXml" Target="../../customXml/item377.xml"/><Relationship Id="rId1" Type="http://schemas.openxmlformats.org/officeDocument/2006/relationships/customXml" Target="../../customXml/item921.xml"/><Relationship Id="rId6" Type="http://schemas.openxmlformats.org/officeDocument/2006/relationships/customXml" Target="../../customXml/item685.xml"/><Relationship Id="rId11" Type="http://schemas.openxmlformats.org/officeDocument/2006/relationships/customXml" Target="../../customXml/item194.xml"/><Relationship Id="rId24" Type="http://schemas.openxmlformats.org/officeDocument/2006/relationships/customXml" Target="../../customXml/item1069.xml"/><Relationship Id="rId5" Type="http://schemas.openxmlformats.org/officeDocument/2006/relationships/customXml" Target="../../customXml/item556.xml"/><Relationship Id="rId15" Type="http://schemas.openxmlformats.org/officeDocument/2006/relationships/customXml" Target="../../customXml/item363.xml"/><Relationship Id="rId23" Type="http://schemas.openxmlformats.org/officeDocument/2006/relationships/customXml" Target="../../customXml/item233.xml"/><Relationship Id="rId10" Type="http://schemas.openxmlformats.org/officeDocument/2006/relationships/customXml" Target="../../customXml/item312.xml"/><Relationship Id="rId19" Type="http://schemas.openxmlformats.org/officeDocument/2006/relationships/customXml" Target="../../customXml/item720.xml"/><Relationship Id="rId4" Type="http://schemas.openxmlformats.org/officeDocument/2006/relationships/customXml" Target="../../customXml/item674.xml"/><Relationship Id="rId9" Type="http://schemas.openxmlformats.org/officeDocument/2006/relationships/customXml" Target="../../customXml/item270.xml"/><Relationship Id="rId14" Type="http://schemas.openxmlformats.org/officeDocument/2006/relationships/customXml" Target="../../customXml/item970.xml"/><Relationship Id="rId22" Type="http://schemas.openxmlformats.org/officeDocument/2006/relationships/customXml" Target="../../customXml/item783.xml"/><Relationship Id="rId27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../customXml/item176.xml"/><Relationship Id="rId7" Type="http://schemas.openxmlformats.org/officeDocument/2006/relationships/slideLayout" Target="../slideLayouts/slideLayout7.xml"/><Relationship Id="rId2" Type="http://schemas.openxmlformats.org/officeDocument/2006/relationships/customXml" Target="../../customXml/item244.xml"/><Relationship Id="rId1" Type="http://schemas.openxmlformats.org/officeDocument/2006/relationships/customXml" Target="../../customXml/item358.xml"/><Relationship Id="rId6" Type="http://schemas.openxmlformats.org/officeDocument/2006/relationships/customXml" Target="../../customXml/item942.xml"/><Relationship Id="rId5" Type="http://schemas.openxmlformats.org/officeDocument/2006/relationships/customXml" Target="../../customXml/item747.xml"/><Relationship Id="rId4" Type="http://schemas.openxmlformats.org/officeDocument/2006/relationships/customXml" Target="../../customXml/item96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30.xml"/><Relationship Id="rId13" Type="http://schemas.openxmlformats.org/officeDocument/2006/relationships/customXml" Target="../../customXml/item862.xml"/><Relationship Id="rId18" Type="http://schemas.openxmlformats.org/officeDocument/2006/relationships/customXml" Target="../../customXml/item1012.xml"/><Relationship Id="rId26" Type="http://schemas.openxmlformats.org/officeDocument/2006/relationships/notesSlide" Target="../notesSlides/notesSlide19.xml"/><Relationship Id="rId3" Type="http://schemas.openxmlformats.org/officeDocument/2006/relationships/customXml" Target="../../customXml/item156.xml"/><Relationship Id="rId21" Type="http://schemas.openxmlformats.org/officeDocument/2006/relationships/customXml" Target="../../customXml/item421.xml"/><Relationship Id="rId7" Type="http://schemas.openxmlformats.org/officeDocument/2006/relationships/customXml" Target="../../customXml/item199.xml"/><Relationship Id="rId12" Type="http://schemas.openxmlformats.org/officeDocument/2006/relationships/customXml" Target="../../customXml/item879.xml"/><Relationship Id="rId17" Type="http://schemas.openxmlformats.org/officeDocument/2006/relationships/customXml" Target="../../customXml/item638.xml"/><Relationship Id="rId25" Type="http://schemas.openxmlformats.org/officeDocument/2006/relationships/slideLayout" Target="../slideLayouts/slideLayout7.xml"/><Relationship Id="rId2" Type="http://schemas.openxmlformats.org/officeDocument/2006/relationships/customXml" Target="../../customXml/item911.xml"/><Relationship Id="rId16" Type="http://schemas.openxmlformats.org/officeDocument/2006/relationships/customXml" Target="../../customXml/item115.xml"/><Relationship Id="rId20" Type="http://schemas.openxmlformats.org/officeDocument/2006/relationships/customXml" Target="../../customXml/item170.xml"/><Relationship Id="rId1" Type="http://schemas.openxmlformats.org/officeDocument/2006/relationships/customXml" Target="../../customXml/item371.xml"/><Relationship Id="rId6" Type="http://schemas.openxmlformats.org/officeDocument/2006/relationships/customXml" Target="../../customXml/item477.xml"/><Relationship Id="rId11" Type="http://schemas.openxmlformats.org/officeDocument/2006/relationships/customXml" Target="../../customXml/item479.xml"/><Relationship Id="rId24" Type="http://schemas.openxmlformats.org/officeDocument/2006/relationships/customXml" Target="../../customXml/item67.xml"/><Relationship Id="rId5" Type="http://schemas.openxmlformats.org/officeDocument/2006/relationships/customXml" Target="../../customXml/item423.xml"/><Relationship Id="rId15" Type="http://schemas.openxmlformats.org/officeDocument/2006/relationships/customXml" Target="../../customXml/item320.xml"/><Relationship Id="rId23" Type="http://schemas.openxmlformats.org/officeDocument/2006/relationships/customXml" Target="../../customXml/item367.xml"/><Relationship Id="rId10" Type="http://schemas.openxmlformats.org/officeDocument/2006/relationships/customXml" Target="../../customXml/item994.xml"/><Relationship Id="rId19" Type="http://schemas.openxmlformats.org/officeDocument/2006/relationships/customXml" Target="../../customXml/item950.xml"/><Relationship Id="rId4" Type="http://schemas.openxmlformats.org/officeDocument/2006/relationships/customXml" Target="../../customXml/item645.xml"/><Relationship Id="rId9" Type="http://schemas.openxmlformats.org/officeDocument/2006/relationships/customXml" Target="../../customXml/item918.xml"/><Relationship Id="rId14" Type="http://schemas.openxmlformats.org/officeDocument/2006/relationships/customXml" Target="../../customXml/item823.xml"/><Relationship Id="rId22" Type="http://schemas.openxmlformats.org/officeDocument/2006/relationships/customXml" Target="../../customXml/item516.xml"/><Relationship Id="rId27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09.xml"/><Relationship Id="rId13" Type="http://schemas.openxmlformats.org/officeDocument/2006/relationships/customXml" Target="../../customXml/item142.xml"/><Relationship Id="rId18" Type="http://schemas.openxmlformats.org/officeDocument/2006/relationships/customXml" Target="../../customXml/item268.xml"/><Relationship Id="rId3" Type="http://schemas.openxmlformats.org/officeDocument/2006/relationships/customXml" Target="../../customXml/item772.xml"/><Relationship Id="rId7" Type="http://schemas.openxmlformats.org/officeDocument/2006/relationships/customXml" Target="../../customXml/item1078.xml"/><Relationship Id="rId12" Type="http://schemas.openxmlformats.org/officeDocument/2006/relationships/customXml" Target="../../customXml/item511.xml"/><Relationship Id="rId17" Type="http://schemas.openxmlformats.org/officeDocument/2006/relationships/customXml" Target="../../customXml/item319.xml"/><Relationship Id="rId2" Type="http://schemas.openxmlformats.org/officeDocument/2006/relationships/customXml" Target="../../customXml/item243.xml"/><Relationship Id="rId16" Type="http://schemas.openxmlformats.org/officeDocument/2006/relationships/customXml" Target="../../customXml/item504.xml"/><Relationship Id="rId20" Type="http://schemas.openxmlformats.org/officeDocument/2006/relationships/image" Target="../media/image17.png"/><Relationship Id="rId1" Type="http://schemas.openxmlformats.org/officeDocument/2006/relationships/customXml" Target="../../customXml/item364.xml"/><Relationship Id="rId6" Type="http://schemas.openxmlformats.org/officeDocument/2006/relationships/customXml" Target="../../customXml/item649.xml"/><Relationship Id="rId11" Type="http://schemas.openxmlformats.org/officeDocument/2006/relationships/customXml" Target="../../customXml/item568.xml"/><Relationship Id="rId5" Type="http://schemas.openxmlformats.org/officeDocument/2006/relationships/customXml" Target="../../customXml/item138.xml"/><Relationship Id="rId15" Type="http://schemas.openxmlformats.org/officeDocument/2006/relationships/customXml" Target="../../customXml/item707.xml"/><Relationship Id="rId10" Type="http://schemas.openxmlformats.org/officeDocument/2006/relationships/customXml" Target="../../customXml/item738.xml"/><Relationship Id="rId19" Type="http://schemas.openxmlformats.org/officeDocument/2006/relationships/slideLayout" Target="../slideLayouts/slideLayout7.xml"/><Relationship Id="rId4" Type="http://schemas.openxmlformats.org/officeDocument/2006/relationships/customXml" Target="../../customXml/item15.xml"/><Relationship Id="rId9" Type="http://schemas.openxmlformats.org/officeDocument/2006/relationships/customXml" Target="../../customXml/item792.xml"/><Relationship Id="rId14" Type="http://schemas.openxmlformats.org/officeDocument/2006/relationships/customXml" Target="../../customXml/item2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10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71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61.xml"/><Relationship Id="rId2" Type="http://schemas.openxmlformats.org/officeDocument/2006/relationships/customXml" Target="../../customXml/item873.xml"/><Relationship Id="rId1" Type="http://schemas.openxmlformats.org/officeDocument/2006/relationships/customXml" Target="../../customXml/item1052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611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354.xml"/><Relationship Id="rId18" Type="http://schemas.openxmlformats.org/officeDocument/2006/relationships/customXml" Target="../../customXml/item975.xml"/><Relationship Id="rId26" Type="http://schemas.openxmlformats.org/officeDocument/2006/relationships/customXml" Target="../../customXml/item651.xml"/><Relationship Id="rId39" Type="http://schemas.openxmlformats.org/officeDocument/2006/relationships/customXml" Target="../../customXml/item542.xml"/><Relationship Id="rId21" Type="http://schemas.openxmlformats.org/officeDocument/2006/relationships/customXml" Target="../../customXml/item80.xml"/><Relationship Id="rId34" Type="http://schemas.openxmlformats.org/officeDocument/2006/relationships/customXml" Target="../../customXml/item149.xml"/><Relationship Id="rId42" Type="http://schemas.openxmlformats.org/officeDocument/2006/relationships/customXml" Target="../../customXml/item944.xml"/><Relationship Id="rId47" Type="http://schemas.openxmlformats.org/officeDocument/2006/relationships/customXml" Target="../../customXml/item468.xml"/><Relationship Id="rId50" Type="http://schemas.openxmlformats.org/officeDocument/2006/relationships/customXml" Target="../../customXml/item181.xml"/><Relationship Id="rId55" Type="http://schemas.openxmlformats.org/officeDocument/2006/relationships/customXml" Target="../../customXml/item378.xml"/><Relationship Id="rId7" Type="http://schemas.openxmlformats.org/officeDocument/2006/relationships/customXml" Target="../../customXml/item272.xml"/><Relationship Id="rId2" Type="http://schemas.openxmlformats.org/officeDocument/2006/relationships/customXml" Target="../../customXml/item726.xml"/><Relationship Id="rId16" Type="http://schemas.openxmlformats.org/officeDocument/2006/relationships/customXml" Target="../../customXml/item528.xml"/><Relationship Id="rId29" Type="http://schemas.openxmlformats.org/officeDocument/2006/relationships/customXml" Target="../../customXml/item241.xml"/><Relationship Id="rId11" Type="http://schemas.openxmlformats.org/officeDocument/2006/relationships/customXml" Target="../../customXml/item135.xml"/><Relationship Id="rId24" Type="http://schemas.openxmlformats.org/officeDocument/2006/relationships/customXml" Target="../../customXml/item1085.xml"/><Relationship Id="rId32" Type="http://schemas.openxmlformats.org/officeDocument/2006/relationships/customXml" Target="../../customXml/item584.xml"/><Relationship Id="rId37" Type="http://schemas.openxmlformats.org/officeDocument/2006/relationships/customXml" Target="../../customXml/item383.xml"/><Relationship Id="rId40" Type="http://schemas.openxmlformats.org/officeDocument/2006/relationships/customXml" Target="../../customXml/item454.xml"/><Relationship Id="rId45" Type="http://schemas.openxmlformats.org/officeDocument/2006/relationships/customXml" Target="../../customXml/item309.xml"/><Relationship Id="rId53" Type="http://schemas.openxmlformats.org/officeDocument/2006/relationships/customXml" Target="../../customXml/item1010.xml"/><Relationship Id="rId58" Type="http://schemas.openxmlformats.org/officeDocument/2006/relationships/image" Target="../media/image17.png"/><Relationship Id="rId5" Type="http://schemas.openxmlformats.org/officeDocument/2006/relationships/customXml" Target="../../customXml/item696.xml"/><Relationship Id="rId19" Type="http://schemas.openxmlformats.org/officeDocument/2006/relationships/customXml" Target="../../customXml/item227.xml"/><Relationship Id="rId4" Type="http://schemas.openxmlformats.org/officeDocument/2006/relationships/customXml" Target="../../customXml/item87.xml"/><Relationship Id="rId9" Type="http://schemas.openxmlformats.org/officeDocument/2006/relationships/customXml" Target="../../customXml/item959.xml"/><Relationship Id="rId14" Type="http://schemas.openxmlformats.org/officeDocument/2006/relationships/customXml" Target="../../customXml/item581.xml"/><Relationship Id="rId22" Type="http://schemas.openxmlformats.org/officeDocument/2006/relationships/customXml" Target="../../customXml/item18.xml"/><Relationship Id="rId27" Type="http://schemas.openxmlformats.org/officeDocument/2006/relationships/customXml" Target="../../customXml/item141.xml"/><Relationship Id="rId30" Type="http://schemas.openxmlformats.org/officeDocument/2006/relationships/customXml" Target="../../customXml/item672.xml"/><Relationship Id="rId35" Type="http://schemas.openxmlformats.org/officeDocument/2006/relationships/customXml" Target="../../customXml/item36.xml"/><Relationship Id="rId43" Type="http://schemas.openxmlformats.org/officeDocument/2006/relationships/customXml" Target="../../customXml/item73.xml"/><Relationship Id="rId48" Type="http://schemas.openxmlformats.org/officeDocument/2006/relationships/customXml" Target="../../customXml/item928.xml"/><Relationship Id="rId56" Type="http://schemas.openxmlformats.org/officeDocument/2006/relationships/customXml" Target="../../customXml/item322.xml"/><Relationship Id="rId8" Type="http://schemas.openxmlformats.org/officeDocument/2006/relationships/customXml" Target="../../customXml/item299.xml"/><Relationship Id="rId51" Type="http://schemas.openxmlformats.org/officeDocument/2006/relationships/customXml" Target="../../customXml/item657.xml"/><Relationship Id="rId3" Type="http://schemas.openxmlformats.org/officeDocument/2006/relationships/customXml" Target="../../customXml/item721.xml"/><Relationship Id="rId12" Type="http://schemas.openxmlformats.org/officeDocument/2006/relationships/customXml" Target="../../customXml/item158.xml"/><Relationship Id="rId17" Type="http://schemas.openxmlformats.org/officeDocument/2006/relationships/customXml" Target="../../customXml/item719.xml"/><Relationship Id="rId25" Type="http://schemas.openxmlformats.org/officeDocument/2006/relationships/customXml" Target="../../customXml/item1029.xml"/><Relationship Id="rId33" Type="http://schemas.openxmlformats.org/officeDocument/2006/relationships/customXml" Target="../../customXml/item756.xml"/><Relationship Id="rId38" Type="http://schemas.openxmlformats.org/officeDocument/2006/relationships/customXml" Target="../../customXml/item12.xml"/><Relationship Id="rId46" Type="http://schemas.openxmlformats.org/officeDocument/2006/relationships/customXml" Target="../../customXml/item264.xml"/><Relationship Id="rId59" Type="http://schemas.openxmlformats.org/officeDocument/2006/relationships/image" Target="../media/image50.png"/><Relationship Id="rId20" Type="http://schemas.openxmlformats.org/officeDocument/2006/relationships/customXml" Target="../../customXml/item335.xml"/><Relationship Id="rId41" Type="http://schemas.openxmlformats.org/officeDocument/2006/relationships/customXml" Target="../../customXml/item939.xml"/><Relationship Id="rId54" Type="http://schemas.openxmlformats.org/officeDocument/2006/relationships/customXml" Target="../../customXml/item198.xml"/><Relationship Id="rId1" Type="http://schemas.openxmlformats.org/officeDocument/2006/relationships/customXml" Target="../../customXml/item183.xml"/><Relationship Id="rId6" Type="http://schemas.openxmlformats.org/officeDocument/2006/relationships/customXml" Target="../../customXml/item1091.xml"/><Relationship Id="rId15" Type="http://schemas.openxmlformats.org/officeDocument/2006/relationships/customXml" Target="../../customXml/item829.xml"/><Relationship Id="rId23" Type="http://schemas.openxmlformats.org/officeDocument/2006/relationships/customXml" Target="../../customXml/item639.xml"/><Relationship Id="rId28" Type="http://schemas.openxmlformats.org/officeDocument/2006/relationships/customXml" Target="../../customXml/item253.xml"/><Relationship Id="rId36" Type="http://schemas.openxmlformats.org/officeDocument/2006/relationships/customXml" Target="../../customXml/item699.xml"/><Relationship Id="rId49" Type="http://schemas.openxmlformats.org/officeDocument/2006/relationships/customXml" Target="../../customXml/item871.xml"/><Relationship Id="rId57" Type="http://schemas.openxmlformats.org/officeDocument/2006/relationships/slideLayout" Target="../slideLayouts/slideLayout7.xml"/><Relationship Id="rId10" Type="http://schemas.openxmlformats.org/officeDocument/2006/relationships/customXml" Target="../../customXml/item887.xml"/><Relationship Id="rId31" Type="http://schemas.openxmlformats.org/officeDocument/2006/relationships/customXml" Target="../../customXml/item698.xml"/><Relationship Id="rId44" Type="http://schemas.openxmlformats.org/officeDocument/2006/relationships/customXml" Target="../../customXml/item432.xml"/><Relationship Id="rId52" Type="http://schemas.openxmlformats.org/officeDocument/2006/relationships/customXml" Target="../../customXml/item81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91.xml"/><Relationship Id="rId3" Type="http://schemas.openxmlformats.org/officeDocument/2006/relationships/customXml" Target="../../customXml/item24.xml"/><Relationship Id="rId7" Type="http://schemas.openxmlformats.org/officeDocument/2006/relationships/customXml" Target="../../customXml/item442.xml"/><Relationship Id="rId2" Type="http://schemas.openxmlformats.org/officeDocument/2006/relationships/customXml" Target="../../customXml/item710.xml"/><Relationship Id="rId1" Type="http://schemas.openxmlformats.org/officeDocument/2006/relationships/customXml" Target="../../customXml/item1105.xml"/><Relationship Id="rId6" Type="http://schemas.openxmlformats.org/officeDocument/2006/relationships/customXml" Target="../../customXml/item587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965.xml"/><Relationship Id="rId10" Type="http://schemas.openxmlformats.org/officeDocument/2006/relationships/customXml" Target="../../customXml/item794.xml"/><Relationship Id="rId4" Type="http://schemas.openxmlformats.org/officeDocument/2006/relationships/customXml" Target="../../customXml/item117.xml"/><Relationship Id="rId9" Type="http://schemas.openxmlformats.org/officeDocument/2006/relationships/customXml" Target="../../customXml/item70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00.xml"/><Relationship Id="rId3" Type="http://schemas.openxmlformats.org/officeDocument/2006/relationships/customXml" Target="../../customXml/item827.xml"/><Relationship Id="rId7" Type="http://schemas.openxmlformats.org/officeDocument/2006/relationships/customXml" Target="../../customXml/item718.xml"/><Relationship Id="rId2" Type="http://schemas.openxmlformats.org/officeDocument/2006/relationships/customXml" Target="../../customXml/item251.xml"/><Relationship Id="rId1" Type="http://schemas.openxmlformats.org/officeDocument/2006/relationships/customXml" Target="../../customXml/item557.xml"/><Relationship Id="rId6" Type="http://schemas.openxmlformats.org/officeDocument/2006/relationships/customXml" Target="../../customXml/item1094.xml"/><Relationship Id="rId11" Type="http://schemas.openxmlformats.org/officeDocument/2006/relationships/image" Target="../media/image17.png"/><Relationship Id="rId5" Type="http://schemas.openxmlformats.org/officeDocument/2006/relationships/customXml" Target="../../customXml/item95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191.xml"/><Relationship Id="rId9" Type="http://schemas.openxmlformats.org/officeDocument/2006/relationships/customXml" Target="../../customXml/item15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customXml" Target="../../customXml/item1017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customXml" Target="../../customXml/item337.xml"/><Relationship Id="rId1" Type="http://schemas.openxmlformats.org/officeDocument/2006/relationships/customXml" Target="../../customXml/item62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customXml" Target="../../customXml/item926.xml"/><Relationship Id="rId10" Type="http://schemas.microsoft.com/office/2007/relationships/hdphoto" Target="../media/hdphoto1.wdp"/><Relationship Id="rId4" Type="http://schemas.openxmlformats.org/officeDocument/2006/relationships/customXml" Target="../../customXml/item54.xml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098.xml"/><Relationship Id="rId18" Type="http://schemas.openxmlformats.org/officeDocument/2006/relationships/customXml" Target="../../customXml/item831.xml"/><Relationship Id="rId26" Type="http://schemas.openxmlformats.org/officeDocument/2006/relationships/customXml" Target="../../customXml/item796.xml"/><Relationship Id="rId3" Type="http://schemas.openxmlformats.org/officeDocument/2006/relationships/customXml" Target="../../customXml/item566.xml"/><Relationship Id="rId21" Type="http://schemas.openxmlformats.org/officeDocument/2006/relationships/customXml" Target="../../customXml/item217.xml"/><Relationship Id="rId34" Type="http://schemas.openxmlformats.org/officeDocument/2006/relationships/image" Target="../media/image17.png"/><Relationship Id="rId7" Type="http://schemas.openxmlformats.org/officeDocument/2006/relationships/customXml" Target="../../customXml/item631.xml"/><Relationship Id="rId12" Type="http://schemas.openxmlformats.org/officeDocument/2006/relationships/customXml" Target="../../customXml/item411.xml"/><Relationship Id="rId17" Type="http://schemas.openxmlformats.org/officeDocument/2006/relationships/customXml" Target="../../customXml/item1046.xml"/><Relationship Id="rId25" Type="http://schemas.openxmlformats.org/officeDocument/2006/relationships/customXml" Target="../../customXml/item475.xml"/><Relationship Id="rId33" Type="http://schemas.openxmlformats.org/officeDocument/2006/relationships/slideLayout" Target="../slideLayouts/slideLayout7.xml"/><Relationship Id="rId2" Type="http://schemas.openxmlformats.org/officeDocument/2006/relationships/customXml" Target="../../customXml/item2.xml"/><Relationship Id="rId16" Type="http://schemas.openxmlformats.org/officeDocument/2006/relationships/customXml" Target="../../customXml/item390.xml"/><Relationship Id="rId20" Type="http://schemas.openxmlformats.org/officeDocument/2006/relationships/customXml" Target="../../customXml/item375.xml"/><Relationship Id="rId29" Type="http://schemas.openxmlformats.org/officeDocument/2006/relationships/customXml" Target="../../customXml/item816.xml"/><Relationship Id="rId1" Type="http://schemas.openxmlformats.org/officeDocument/2006/relationships/customXml" Target="../../customXml/item1034.xml"/><Relationship Id="rId6" Type="http://schemas.openxmlformats.org/officeDocument/2006/relationships/customXml" Target="../../customXml/item42.xml"/><Relationship Id="rId11" Type="http://schemas.openxmlformats.org/officeDocument/2006/relationships/customXml" Target="../../customXml/item56.xml"/><Relationship Id="rId24" Type="http://schemas.openxmlformats.org/officeDocument/2006/relationships/customXml" Target="../../customXml/item128.xml"/><Relationship Id="rId32" Type="http://schemas.openxmlformats.org/officeDocument/2006/relationships/customXml" Target="../../customXml/item347.xml"/><Relationship Id="rId5" Type="http://schemas.openxmlformats.org/officeDocument/2006/relationships/customXml" Target="../../customXml/item29.xml"/><Relationship Id="rId15" Type="http://schemas.openxmlformats.org/officeDocument/2006/relationships/customXml" Target="../../customXml/item1001.xml"/><Relationship Id="rId23" Type="http://schemas.openxmlformats.org/officeDocument/2006/relationships/customXml" Target="../../customXml/item155.xml"/><Relationship Id="rId28" Type="http://schemas.openxmlformats.org/officeDocument/2006/relationships/customXml" Target="../../customXml/item447.xml"/><Relationship Id="rId10" Type="http://schemas.openxmlformats.org/officeDocument/2006/relationships/customXml" Target="../../customXml/item178.xml"/><Relationship Id="rId19" Type="http://schemas.openxmlformats.org/officeDocument/2006/relationships/customXml" Target="../../customXml/item748.xml"/><Relationship Id="rId31" Type="http://schemas.openxmlformats.org/officeDocument/2006/relationships/customXml" Target="../../customXml/item213.xml"/><Relationship Id="rId4" Type="http://schemas.openxmlformats.org/officeDocument/2006/relationships/customXml" Target="../../customXml/item956.xml"/><Relationship Id="rId9" Type="http://schemas.openxmlformats.org/officeDocument/2006/relationships/customXml" Target="../../customXml/item714.xml"/><Relationship Id="rId14" Type="http://schemas.openxmlformats.org/officeDocument/2006/relationships/customXml" Target="../../customXml/item730.xml"/><Relationship Id="rId22" Type="http://schemas.openxmlformats.org/officeDocument/2006/relationships/customXml" Target="../../customXml/item288.xml"/><Relationship Id="rId27" Type="http://schemas.openxmlformats.org/officeDocument/2006/relationships/customXml" Target="../../customXml/item451.xml"/><Relationship Id="rId30" Type="http://schemas.openxmlformats.org/officeDocument/2006/relationships/customXml" Target="../../customXml/item247.xml"/><Relationship Id="rId8" Type="http://schemas.openxmlformats.org/officeDocument/2006/relationships/customXml" Target="../../customXml/item90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33.xml"/><Relationship Id="rId3" Type="http://schemas.openxmlformats.org/officeDocument/2006/relationships/customXml" Target="../../customXml/item1021.xml"/><Relationship Id="rId7" Type="http://schemas.openxmlformats.org/officeDocument/2006/relationships/customXml" Target="../../customXml/item828.xml"/><Relationship Id="rId2" Type="http://schemas.openxmlformats.org/officeDocument/2006/relationships/customXml" Target="../../customXml/item236.xml"/><Relationship Id="rId1" Type="http://schemas.openxmlformats.org/officeDocument/2006/relationships/customXml" Target="../../customXml/item680.xml"/><Relationship Id="rId6" Type="http://schemas.openxmlformats.org/officeDocument/2006/relationships/customXml" Target="../../customXml/item930.xml"/><Relationship Id="rId11" Type="http://schemas.openxmlformats.org/officeDocument/2006/relationships/image" Target="../media/image17.png"/><Relationship Id="rId5" Type="http://schemas.openxmlformats.org/officeDocument/2006/relationships/customXml" Target="../../customXml/item498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314.xml"/><Relationship Id="rId9" Type="http://schemas.openxmlformats.org/officeDocument/2006/relationships/customXml" Target="../../customXml/item595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70.xml"/><Relationship Id="rId18" Type="http://schemas.openxmlformats.org/officeDocument/2006/relationships/customXml" Target="../../customXml/item646.xml"/><Relationship Id="rId26" Type="http://schemas.openxmlformats.org/officeDocument/2006/relationships/customXml" Target="../../customXml/item1114.xml"/><Relationship Id="rId39" Type="http://schemas.openxmlformats.org/officeDocument/2006/relationships/customXml" Target="../../customXml/item907.xml"/><Relationship Id="rId21" Type="http://schemas.openxmlformats.org/officeDocument/2006/relationships/customXml" Target="../../customXml/item289.xml"/><Relationship Id="rId34" Type="http://schemas.openxmlformats.org/officeDocument/2006/relationships/customXml" Target="../../customXml/item1038.xml"/><Relationship Id="rId42" Type="http://schemas.openxmlformats.org/officeDocument/2006/relationships/customXml" Target="../../customXml/item1030.xml"/><Relationship Id="rId7" Type="http://schemas.openxmlformats.org/officeDocument/2006/relationships/customXml" Target="../../customXml/item843.xml"/><Relationship Id="rId2" Type="http://schemas.openxmlformats.org/officeDocument/2006/relationships/customXml" Target="../../customXml/item596.xml"/><Relationship Id="rId16" Type="http://schemas.openxmlformats.org/officeDocument/2006/relationships/customXml" Target="../../customXml/item736.xml"/><Relationship Id="rId29" Type="http://schemas.openxmlformats.org/officeDocument/2006/relationships/customXml" Target="../../customXml/item666.xml"/><Relationship Id="rId1" Type="http://schemas.openxmlformats.org/officeDocument/2006/relationships/customXml" Target="../../customXml/item31.xml"/><Relationship Id="rId6" Type="http://schemas.openxmlformats.org/officeDocument/2006/relationships/customXml" Target="../../customXml/item64.xml"/><Relationship Id="rId11" Type="http://schemas.openxmlformats.org/officeDocument/2006/relationships/customXml" Target="../../customXml/item400.xml"/><Relationship Id="rId24" Type="http://schemas.openxmlformats.org/officeDocument/2006/relationships/customXml" Target="../../customXml/item913.xml"/><Relationship Id="rId32" Type="http://schemas.openxmlformats.org/officeDocument/2006/relationships/customXml" Target="../../customXml/item922.xml"/><Relationship Id="rId37" Type="http://schemas.openxmlformats.org/officeDocument/2006/relationships/customXml" Target="../../customXml/item146.xml"/><Relationship Id="rId40" Type="http://schemas.openxmlformats.org/officeDocument/2006/relationships/customXml" Target="../../customXml/item503.xml"/><Relationship Id="rId45" Type="http://schemas.openxmlformats.org/officeDocument/2006/relationships/slideLayout" Target="../slideLayouts/slideLayout7.xml"/><Relationship Id="rId5" Type="http://schemas.openxmlformats.org/officeDocument/2006/relationships/customXml" Target="../../customXml/item805.xml"/><Relationship Id="rId15" Type="http://schemas.openxmlformats.org/officeDocument/2006/relationships/customXml" Target="../../customXml/item1019.xml"/><Relationship Id="rId23" Type="http://schemas.openxmlformats.org/officeDocument/2006/relationships/customXml" Target="../../customXml/item858.xml"/><Relationship Id="rId28" Type="http://schemas.openxmlformats.org/officeDocument/2006/relationships/customXml" Target="../../customXml/item465.xml"/><Relationship Id="rId36" Type="http://schemas.openxmlformats.org/officeDocument/2006/relationships/customXml" Target="../../customXml/item909.xml"/><Relationship Id="rId10" Type="http://schemas.openxmlformats.org/officeDocument/2006/relationships/customXml" Target="../../customXml/item679.xml"/><Relationship Id="rId19" Type="http://schemas.openxmlformats.org/officeDocument/2006/relationships/customXml" Target="../../customXml/item360.xml"/><Relationship Id="rId31" Type="http://schemas.openxmlformats.org/officeDocument/2006/relationships/customXml" Target="../../customXml/item837.xml"/><Relationship Id="rId44" Type="http://schemas.openxmlformats.org/officeDocument/2006/relationships/customXml" Target="../../customXml/item1089.xml"/><Relationship Id="rId4" Type="http://schemas.openxmlformats.org/officeDocument/2006/relationships/customXml" Target="../../customXml/item998.xml"/><Relationship Id="rId9" Type="http://schemas.openxmlformats.org/officeDocument/2006/relationships/customXml" Target="../../customXml/item1051.xml"/><Relationship Id="rId14" Type="http://schemas.openxmlformats.org/officeDocument/2006/relationships/customXml" Target="../../customXml/item958.xml"/><Relationship Id="rId22" Type="http://schemas.openxmlformats.org/officeDocument/2006/relationships/customXml" Target="../../customXml/item811.xml"/><Relationship Id="rId27" Type="http://schemas.openxmlformats.org/officeDocument/2006/relationships/customXml" Target="../../customXml/item250.xml"/><Relationship Id="rId30" Type="http://schemas.openxmlformats.org/officeDocument/2006/relationships/customXml" Target="../../customXml/item886.xml"/><Relationship Id="rId35" Type="http://schemas.openxmlformats.org/officeDocument/2006/relationships/customXml" Target="../../customXml/item402.xml"/><Relationship Id="rId43" Type="http://schemas.openxmlformats.org/officeDocument/2006/relationships/customXml" Target="../../customXml/item173.xml"/><Relationship Id="rId8" Type="http://schemas.openxmlformats.org/officeDocument/2006/relationships/customXml" Target="../../customXml/item470.xml"/><Relationship Id="rId3" Type="http://schemas.openxmlformats.org/officeDocument/2006/relationships/customXml" Target="../../customXml/item284.xml"/><Relationship Id="rId12" Type="http://schemas.openxmlformats.org/officeDocument/2006/relationships/customXml" Target="../../customXml/item765.xml"/><Relationship Id="rId17" Type="http://schemas.openxmlformats.org/officeDocument/2006/relationships/customXml" Target="../../customXml/item1068.xml"/><Relationship Id="rId25" Type="http://schemas.openxmlformats.org/officeDocument/2006/relationships/customXml" Target="../../customXml/item37.xml"/><Relationship Id="rId33" Type="http://schemas.openxmlformats.org/officeDocument/2006/relationships/customXml" Target="../../customXml/item492.xml"/><Relationship Id="rId38" Type="http://schemas.openxmlformats.org/officeDocument/2006/relationships/customXml" Target="../../customXml/item623.xml"/><Relationship Id="rId46" Type="http://schemas.openxmlformats.org/officeDocument/2006/relationships/image" Target="../media/image17.png"/><Relationship Id="rId20" Type="http://schemas.openxmlformats.org/officeDocument/2006/relationships/customXml" Target="../../customXml/item34.xml"/><Relationship Id="rId41" Type="http://schemas.openxmlformats.org/officeDocument/2006/relationships/customXml" Target="../../customXml/item1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42.xml"/><Relationship Id="rId3" Type="http://schemas.openxmlformats.org/officeDocument/2006/relationships/customXml" Target="../../customXml/item293.xml"/><Relationship Id="rId7" Type="http://schemas.openxmlformats.org/officeDocument/2006/relationships/customXml" Target="../../customXml/item667.xml"/><Relationship Id="rId12" Type="http://schemas.openxmlformats.org/officeDocument/2006/relationships/slideLayout" Target="../slideLayouts/slideLayout7.xml"/><Relationship Id="rId2" Type="http://schemas.openxmlformats.org/officeDocument/2006/relationships/customXml" Target="../../customXml/item1064.xml"/><Relationship Id="rId1" Type="http://schemas.openxmlformats.org/officeDocument/2006/relationships/customXml" Target="../../customXml/item591.xml"/><Relationship Id="rId6" Type="http://schemas.openxmlformats.org/officeDocument/2006/relationships/customXml" Target="../../customXml/item424.xml"/><Relationship Id="rId11" Type="http://schemas.openxmlformats.org/officeDocument/2006/relationships/customXml" Target="../../customXml/item32.xml"/><Relationship Id="rId5" Type="http://schemas.openxmlformats.org/officeDocument/2006/relationships/customXml" Target="../../customXml/item180.xml"/><Relationship Id="rId10" Type="http://schemas.openxmlformats.org/officeDocument/2006/relationships/customXml" Target="../../customXml/item266.xml"/><Relationship Id="rId4" Type="http://schemas.openxmlformats.org/officeDocument/2006/relationships/customXml" Target="../../customXml/item1072.xml"/><Relationship Id="rId9" Type="http://schemas.openxmlformats.org/officeDocument/2006/relationships/customXml" Target="../../customXml/item62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26.xml"/><Relationship Id="rId13" Type="http://schemas.openxmlformats.org/officeDocument/2006/relationships/customXml" Target="../../customXml/item484.xml"/><Relationship Id="rId18" Type="http://schemas.openxmlformats.org/officeDocument/2006/relationships/customXml" Target="../../customXml/item980.xml"/><Relationship Id="rId26" Type="http://schemas.openxmlformats.org/officeDocument/2006/relationships/customXml" Target="../../customXml/item240.xml"/><Relationship Id="rId3" Type="http://schemas.openxmlformats.org/officeDocument/2006/relationships/customXml" Target="../../customXml/item30.xml"/><Relationship Id="rId21" Type="http://schemas.openxmlformats.org/officeDocument/2006/relationships/customXml" Target="../../customXml/item81.xml"/><Relationship Id="rId7" Type="http://schemas.openxmlformats.org/officeDocument/2006/relationships/customXml" Target="../../customXml/item153.xml"/><Relationship Id="rId12" Type="http://schemas.openxmlformats.org/officeDocument/2006/relationships/customXml" Target="../../customXml/item860.xml"/><Relationship Id="rId17" Type="http://schemas.openxmlformats.org/officeDocument/2006/relationships/customXml" Target="../../customXml/item1080.xml"/><Relationship Id="rId25" Type="http://schemas.openxmlformats.org/officeDocument/2006/relationships/customXml" Target="../../customXml/item1115.xml"/><Relationship Id="rId2" Type="http://schemas.openxmlformats.org/officeDocument/2006/relationships/customXml" Target="../../customXml/item716.xml"/><Relationship Id="rId16" Type="http://schemas.openxmlformats.org/officeDocument/2006/relationships/customXml" Target="../../customXml/item597.xml"/><Relationship Id="rId20" Type="http://schemas.openxmlformats.org/officeDocument/2006/relationships/customXml" Target="../../customXml/item949.xml"/><Relationship Id="rId29" Type="http://schemas.openxmlformats.org/officeDocument/2006/relationships/slideLayout" Target="../slideLayouts/slideLayout7.xml"/><Relationship Id="rId1" Type="http://schemas.openxmlformats.org/officeDocument/2006/relationships/customXml" Target="../../customXml/item592.xml"/><Relationship Id="rId6" Type="http://schemas.openxmlformats.org/officeDocument/2006/relationships/customXml" Target="../../customXml/item1106.xml"/><Relationship Id="rId11" Type="http://schemas.openxmlformats.org/officeDocument/2006/relationships/customXml" Target="../../customXml/item1023.xml"/><Relationship Id="rId24" Type="http://schemas.openxmlformats.org/officeDocument/2006/relationships/customXml" Target="../../customXml/item908.xml"/><Relationship Id="rId5" Type="http://schemas.openxmlformats.org/officeDocument/2006/relationships/customXml" Target="../../customXml/item987.xml"/><Relationship Id="rId15" Type="http://schemas.openxmlformats.org/officeDocument/2006/relationships/customXml" Target="../../customXml/item599.xml"/><Relationship Id="rId23" Type="http://schemas.openxmlformats.org/officeDocument/2006/relationships/customXml" Target="../../customXml/item502.xml"/><Relationship Id="rId28" Type="http://schemas.openxmlformats.org/officeDocument/2006/relationships/customXml" Target="../../customXml/item800.xml"/><Relationship Id="rId10" Type="http://schemas.openxmlformats.org/officeDocument/2006/relationships/customXml" Target="../../customXml/item21.xml"/><Relationship Id="rId19" Type="http://schemas.openxmlformats.org/officeDocument/2006/relationships/customXml" Target="../../customXml/item50.xml"/><Relationship Id="rId4" Type="http://schemas.openxmlformats.org/officeDocument/2006/relationships/customXml" Target="../../customXml/item443.xml"/><Relationship Id="rId9" Type="http://schemas.openxmlformats.org/officeDocument/2006/relationships/customXml" Target="../../customXml/item732.xml"/><Relationship Id="rId14" Type="http://schemas.openxmlformats.org/officeDocument/2006/relationships/customXml" Target="../../customXml/item749.xml"/><Relationship Id="rId22" Type="http://schemas.openxmlformats.org/officeDocument/2006/relationships/customXml" Target="../../customXml/item1033.xml"/><Relationship Id="rId27" Type="http://schemas.openxmlformats.org/officeDocument/2006/relationships/customXml" Target="../../customXml/item63.xml"/><Relationship Id="rId30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8.xml"/><Relationship Id="rId13" Type="http://schemas.openxmlformats.org/officeDocument/2006/relationships/customXml" Target="../../customXml/item124.xml"/><Relationship Id="rId3" Type="http://schemas.openxmlformats.org/officeDocument/2006/relationships/customXml" Target="../../customXml/item412.xml"/><Relationship Id="rId7" Type="http://schemas.openxmlformats.org/officeDocument/2006/relationships/customXml" Target="../../customXml/item362.xml"/><Relationship Id="rId12" Type="http://schemas.openxmlformats.org/officeDocument/2006/relationships/customXml" Target="../../customXml/item53.xml"/><Relationship Id="rId2" Type="http://schemas.openxmlformats.org/officeDocument/2006/relationships/customXml" Target="../../customXml/item333.xml"/><Relationship Id="rId16" Type="http://schemas.openxmlformats.org/officeDocument/2006/relationships/image" Target="../media/image17.png"/><Relationship Id="rId1" Type="http://schemas.openxmlformats.org/officeDocument/2006/relationships/customXml" Target="../../customXml/item397.xml"/><Relationship Id="rId6" Type="http://schemas.openxmlformats.org/officeDocument/2006/relationships/customXml" Target="../../customXml/item630.xml"/><Relationship Id="rId11" Type="http://schemas.openxmlformats.org/officeDocument/2006/relationships/customXml" Target="../../customXml/item343.xml"/><Relationship Id="rId5" Type="http://schemas.openxmlformats.org/officeDocument/2006/relationships/customXml" Target="../../customXml/item916.xml"/><Relationship Id="rId15" Type="http://schemas.openxmlformats.org/officeDocument/2006/relationships/slideLayout" Target="../slideLayouts/slideLayout7.xml"/><Relationship Id="rId10" Type="http://schemas.openxmlformats.org/officeDocument/2006/relationships/customXml" Target="../../customXml/item888.xml"/><Relationship Id="rId4" Type="http://schemas.openxmlformats.org/officeDocument/2006/relationships/customXml" Target="../../customXml/item27.xml"/><Relationship Id="rId9" Type="http://schemas.openxmlformats.org/officeDocument/2006/relationships/customXml" Target="../../customXml/item622.xml"/><Relationship Id="rId14" Type="http://schemas.openxmlformats.org/officeDocument/2006/relationships/customXml" Target="../../customXml/item12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75.xml"/><Relationship Id="rId13" Type="http://schemas.openxmlformats.org/officeDocument/2006/relationships/customXml" Target="../../customXml/item1025.xml"/><Relationship Id="rId18" Type="http://schemas.openxmlformats.org/officeDocument/2006/relationships/customXml" Target="../../customXml/item963.xml"/><Relationship Id="rId3" Type="http://schemas.openxmlformats.org/officeDocument/2006/relationships/customXml" Target="../../customXml/item230.xml"/><Relationship Id="rId21" Type="http://schemas.openxmlformats.org/officeDocument/2006/relationships/image" Target="../media/image17.png"/><Relationship Id="rId7" Type="http://schemas.openxmlformats.org/officeDocument/2006/relationships/customXml" Target="../../customXml/item1119.xml"/><Relationship Id="rId12" Type="http://schemas.openxmlformats.org/officeDocument/2006/relationships/customXml" Target="../../customXml/item118.xml"/><Relationship Id="rId17" Type="http://schemas.openxmlformats.org/officeDocument/2006/relationships/customXml" Target="../../customXml/item203.xml"/><Relationship Id="rId2" Type="http://schemas.openxmlformats.org/officeDocument/2006/relationships/customXml" Target="../../customXml/item914.xml"/><Relationship Id="rId16" Type="http://schemas.openxmlformats.org/officeDocument/2006/relationships/customXml" Target="../../customXml/item361.xml"/><Relationship Id="rId20" Type="http://schemas.openxmlformats.org/officeDocument/2006/relationships/slideLayout" Target="../slideLayouts/slideLayout7.xml"/><Relationship Id="rId1" Type="http://schemas.openxmlformats.org/officeDocument/2006/relationships/customXml" Target="../../customXml/item216.xml"/><Relationship Id="rId6" Type="http://schemas.openxmlformats.org/officeDocument/2006/relationships/customXml" Target="../../customXml/item404.xml"/><Relationship Id="rId11" Type="http://schemas.openxmlformats.org/officeDocument/2006/relationships/customXml" Target="../../customXml/item750.xml"/><Relationship Id="rId5" Type="http://schemas.openxmlformats.org/officeDocument/2006/relationships/customXml" Target="../../customXml/item1108.xml"/><Relationship Id="rId15" Type="http://schemas.openxmlformats.org/officeDocument/2006/relationships/customXml" Target="../../customXml/item134.xml"/><Relationship Id="rId10" Type="http://schemas.openxmlformats.org/officeDocument/2006/relationships/customXml" Target="../../customXml/item464.xml"/><Relationship Id="rId19" Type="http://schemas.openxmlformats.org/officeDocument/2006/relationships/customXml" Target="../../customXml/item369.xml"/><Relationship Id="rId4" Type="http://schemas.openxmlformats.org/officeDocument/2006/relationships/customXml" Target="../../customXml/item370.xml"/><Relationship Id="rId9" Type="http://schemas.openxmlformats.org/officeDocument/2006/relationships/customXml" Target="../../customXml/item68.xml"/><Relationship Id="rId14" Type="http://schemas.openxmlformats.org/officeDocument/2006/relationships/customXml" Target="../../customXml/item210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614.xml"/><Relationship Id="rId18" Type="http://schemas.openxmlformats.org/officeDocument/2006/relationships/customXml" Target="../../customXml/item648.xml"/><Relationship Id="rId26" Type="http://schemas.openxmlformats.org/officeDocument/2006/relationships/customXml" Target="../../customXml/item632.xml"/><Relationship Id="rId39" Type="http://schemas.openxmlformats.org/officeDocument/2006/relationships/customXml" Target="../../customXml/item775.xml"/><Relationship Id="rId21" Type="http://schemas.openxmlformats.org/officeDocument/2006/relationships/customXml" Target="../../customXml/item471.xml"/><Relationship Id="rId34" Type="http://schemas.openxmlformats.org/officeDocument/2006/relationships/customXml" Target="../../customXml/item979.xml"/><Relationship Id="rId42" Type="http://schemas.openxmlformats.org/officeDocument/2006/relationships/customXml" Target="../../customXml/item613.xml"/><Relationship Id="rId47" Type="http://schemas.openxmlformats.org/officeDocument/2006/relationships/image" Target="../media/image17.png"/><Relationship Id="rId7" Type="http://schemas.openxmlformats.org/officeDocument/2006/relationships/customXml" Target="../../customXml/item238.xml"/><Relationship Id="rId2" Type="http://schemas.openxmlformats.org/officeDocument/2006/relationships/customXml" Target="../../customXml/item416.xml"/><Relationship Id="rId16" Type="http://schemas.openxmlformats.org/officeDocument/2006/relationships/customXml" Target="../../customXml/item728.xml"/><Relationship Id="rId29" Type="http://schemas.openxmlformats.org/officeDocument/2006/relationships/customXml" Target="../../customXml/item28.xml"/><Relationship Id="rId1" Type="http://schemas.openxmlformats.org/officeDocument/2006/relationships/customXml" Target="../../customXml/item437.xml"/><Relationship Id="rId6" Type="http://schemas.openxmlformats.org/officeDocument/2006/relationships/customXml" Target="../../customXml/item628.xml"/><Relationship Id="rId11" Type="http://schemas.openxmlformats.org/officeDocument/2006/relationships/customXml" Target="../../customXml/item246.xml"/><Relationship Id="rId24" Type="http://schemas.openxmlformats.org/officeDocument/2006/relationships/customXml" Target="../../customXml/item384.xml"/><Relationship Id="rId32" Type="http://schemas.openxmlformats.org/officeDocument/2006/relationships/customXml" Target="../../customXml/item1082.xml"/><Relationship Id="rId37" Type="http://schemas.openxmlformats.org/officeDocument/2006/relationships/customXml" Target="../../customXml/item641.xml"/><Relationship Id="rId40" Type="http://schemas.openxmlformats.org/officeDocument/2006/relationships/customXml" Target="../../customXml/item332.xml"/><Relationship Id="rId45" Type="http://schemas.openxmlformats.org/officeDocument/2006/relationships/customXml" Target="../../customXml/item945.xml"/><Relationship Id="rId5" Type="http://schemas.openxmlformats.org/officeDocument/2006/relationships/customXml" Target="../../customXml/item192.xml"/><Relationship Id="rId15" Type="http://schemas.openxmlformats.org/officeDocument/2006/relationships/customXml" Target="../../customXml/item644.xml"/><Relationship Id="rId23" Type="http://schemas.openxmlformats.org/officeDocument/2006/relationships/customXml" Target="../../customXml/item601.xml"/><Relationship Id="rId28" Type="http://schemas.openxmlformats.org/officeDocument/2006/relationships/customXml" Target="../../customXml/item575.xml"/><Relationship Id="rId36" Type="http://schemas.openxmlformats.org/officeDocument/2006/relationships/customXml" Target="../../customXml/item497.xml"/><Relationship Id="rId10" Type="http://schemas.openxmlformats.org/officeDocument/2006/relationships/customXml" Target="../../customXml/item35.xml"/><Relationship Id="rId19" Type="http://schemas.openxmlformats.org/officeDocument/2006/relationships/customXml" Target="../../customXml/item206.xml"/><Relationship Id="rId31" Type="http://schemas.openxmlformats.org/officeDocument/2006/relationships/customXml" Target="../../customXml/item123.xml"/><Relationship Id="rId44" Type="http://schemas.openxmlformats.org/officeDocument/2006/relationships/customXml" Target="../../customXml/item89.xml"/><Relationship Id="rId4" Type="http://schemas.openxmlformats.org/officeDocument/2006/relationships/customXml" Target="../../customXml/item953.xml"/><Relationship Id="rId9" Type="http://schemas.openxmlformats.org/officeDocument/2006/relationships/customXml" Target="../../customXml/item617.xml"/><Relationship Id="rId14" Type="http://schemas.openxmlformats.org/officeDocument/2006/relationships/customXml" Target="../../customXml/item833.xml"/><Relationship Id="rId22" Type="http://schemas.openxmlformats.org/officeDocument/2006/relationships/customXml" Target="../../customXml/item697.xml"/><Relationship Id="rId27" Type="http://schemas.openxmlformats.org/officeDocument/2006/relationships/customXml" Target="../../customXml/item1016.xml"/><Relationship Id="rId30" Type="http://schemas.openxmlformats.org/officeDocument/2006/relationships/customXml" Target="../../customXml/item294.xml"/><Relationship Id="rId35" Type="http://schemas.openxmlformats.org/officeDocument/2006/relationships/customXml" Target="../../customXml/item799.xml"/><Relationship Id="rId43" Type="http://schemas.openxmlformats.org/officeDocument/2006/relationships/customXml" Target="../../customXml/item865.xml"/><Relationship Id="rId48" Type="http://schemas.openxmlformats.org/officeDocument/2006/relationships/image" Target="../media/image51.png"/><Relationship Id="rId8" Type="http://schemas.openxmlformats.org/officeDocument/2006/relationships/customXml" Target="../../customXml/item431.xml"/><Relationship Id="rId3" Type="http://schemas.openxmlformats.org/officeDocument/2006/relationships/customXml" Target="../../customXml/item751.xml"/><Relationship Id="rId12" Type="http://schemas.openxmlformats.org/officeDocument/2006/relationships/customXml" Target="../../customXml/item481.xml"/><Relationship Id="rId17" Type="http://schemas.openxmlformats.org/officeDocument/2006/relationships/customXml" Target="../../customXml/item713.xml"/><Relationship Id="rId25" Type="http://schemas.openxmlformats.org/officeDocument/2006/relationships/customXml" Target="../../customXml/item897.xml"/><Relationship Id="rId33" Type="http://schemas.openxmlformats.org/officeDocument/2006/relationships/customXml" Target="../../customXml/item147.xml"/><Relationship Id="rId38" Type="http://schemas.openxmlformats.org/officeDocument/2006/relationships/customXml" Target="../../customXml/item4.xml"/><Relationship Id="rId46" Type="http://schemas.openxmlformats.org/officeDocument/2006/relationships/slideLayout" Target="../slideLayouts/slideLayout7.xml"/><Relationship Id="rId20" Type="http://schemas.openxmlformats.org/officeDocument/2006/relationships/customXml" Target="../../customXml/item539.xml"/><Relationship Id="rId41" Type="http://schemas.openxmlformats.org/officeDocument/2006/relationships/customXml" Target="../../customXml/item254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406.xml"/><Relationship Id="rId18" Type="http://schemas.openxmlformats.org/officeDocument/2006/relationships/customXml" Target="../../customXml/item295.xml"/><Relationship Id="rId26" Type="http://schemas.openxmlformats.org/officeDocument/2006/relationships/customXml" Target="../../customXml/item116.xml"/><Relationship Id="rId39" Type="http://schemas.openxmlformats.org/officeDocument/2006/relationships/customXml" Target="../../customXml/item835.xml"/><Relationship Id="rId21" Type="http://schemas.openxmlformats.org/officeDocument/2006/relationships/customXml" Target="../../customXml/item603.xml"/><Relationship Id="rId34" Type="http://schemas.openxmlformats.org/officeDocument/2006/relationships/customXml" Target="../../customXml/item742.xml"/><Relationship Id="rId42" Type="http://schemas.openxmlformats.org/officeDocument/2006/relationships/customXml" Target="../../customXml/item1059.xml"/><Relationship Id="rId47" Type="http://schemas.openxmlformats.org/officeDocument/2006/relationships/customXml" Target="../../customXml/item228.xml"/><Relationship Id="rId50" Type="http://schemas.openxmlformats.org/officeDocument/2006/relationships/customXml" Target="../../customXml/item340.xml"/><Relationship Id="rId55" Type="http://schemas.openxmlformats.org/officeDocument/2006/relationships/customXml" Target="../../customXml/item952.xml"/><Relationship Id="rId7" Type="http://schemas.openxmlformats.org/officeDocument/2006/relationships/customXml" Target="../../customXml/item396.xml"/><Relationship Id="rId2" Type="http://schemas.openxmlformats.org/officeDocument/2006/relationships/customXml" Target="../../customXml/item573.xml"/><Relationship Id="rId16" Type="http://schemas.openxmlformats.org/officeDocument/2006/relationships/customXml" Target="../../customXml/item702.xml"/><Relationship Id="rId29" Type="http://schemas.openxmlformats.org/officeDocument/2006/relationships/customXml" Target="../../customXml/item415.xml"/><Relationship Id="rId11" Type="http://schemas.openxmlformats.org/officeDocument/2006/relationships/customXml" Target="../../customXml/item779.xml"/><Relationship Id="rId24" Type="http://schemas.openxmlformats.org/officeDocument/2006/relationships/customXml" Target="../../customXml/item1102.xml"/><Relationship Id="rId32" Type="http://schemas.openxmlformats.org/officeDocument/2006/relationships/customXml" Target="../../customXml/item715.xml"/><Relationship Id="rId37" Type="http://schemas.openxmlformats.org/officeDocument/2006/relationships/customXml" Target="../../customXml/item812.xml"/><Relationship Id="rId40" Type="http://schemas.openxmlformats.org/officeDocument/2006/relationships/customXml" Target="../../customXml/item974.xml"/><Relationship Id="rId45" Type="http://schemas.openxmlformats.org/officeDocument/2006/relationships/customXml" Target="../../customXml/item1110.xml"/><Relationship Id="rId53" Type="http://schemas.openxmlformats.org/officeDocument/2006/relationships/customXml" Target="../../customXml/item1053.xml"/><Relationship Id="rId58" Type="http://schemas.openxmlformats.org/officeDocument/2006/relationships/image" Target="../media/image17.png"/><Relationship Id="rId5" Type="http://schemas.openxmlformats.org/officeDocument/2006/relationships/customXml" Target="../../customXml/item102.xml"/><Relationship Id="rId19" Type="http://schemas.openxmlformats.org/officeDocument/2006/relationships/customXml" Target="../../customXml/item449.xml"/><Relationship Id="rId4" Type="http://schemas.openxmlformats.org/officeDocument/2006/relationships/customXml" Target="../../customXml/item989.xml"/><Relationship Id="rId9" Type="http://schemas.openxmlformats.org/officeDocument/2006/relationships/customXml" Target="../../customXml/item847.xml"/><Relationship Id="rId14" Type="http://schemas.openxmlformats.org/officeDocument/2006/relationships/customXml" Target="../../customXml/item793.xml"/><Relationship Id="rId22" Type="http://schemas.openxmlformats.org/officeDocument/2006/relationships/customXml" Target="../../customXml/item790.xml"/><Relationship Id="rId27" Type="http://schemas.openxmlformats.org/officeDocument/2006/relationships/customXml" Target="../../customXml/item137.xml"/><Relationship Id="rId30" Type="http://schemas.openxmlformats.org/officeDocument/2006/relationships/customXml" Target="../../customXml/item189.xml"/><Relationship Id="rId35" Type="http://schemas.openxmlformats.org/officeDocument/2006/relationships/customXml" Target="../../customXml/item1002.xml"/><Relationship Id="rId43" Type="http://schemas.openxmlformats.org/officeDocument/2006/relationships/customXml" Target="../../customXml/item508.xml"/><Relationship Id="rId48" Type="http://schemas.openxmlformats.org/officeDocument/2006/relationships/customXml" Target="../../customXml/item330.xml"/><Relationship Id="rId56" Type="http://schemas.openxmlformats.org/officeDocument/2006/relationships/customXml" Target="../../customXml/item615.xml"/><Relationship Id="rId8" Type="http://schemas.openxmlformats.org/officeDocument/2006/relationships/customXml" Target="../../customXml/item282.xml"/><Relationship Id="rId51" Type="http://schemas.openxmlformats.org/officeDocument/2006/relationships/customXml" Target="../../customXml/item317.xml"/><Relationship Id="rId3" Type="http://schemas.openxmlformats.org/officeDocument/2006/relationships/customXml" Target="../../customXml/item668.xml"/><Relationship Id="rId12" Type="http://schemas.openxmlformats.org/officeDocument/2006/relationships/customXml" Target="../../customXml/item635.xml"/><Relationship Id="rId17" Type="http://schemas.openxmlformats.org/officeDocument/2006/relationships/customXml" Target="../../customXml/item771.xml"/><Relationship Id="rId25" Type="http://schemas.openxmlformats.org/officeDocument/2006/relationships/customXml" Target="../../customXml/item107.xml"/><Relationship Id="rId33" Type="http://schemas.openxmlformats.org/officeDocument/2006/relationships/customXml" Target="../../customXml/item558.xml"/><Relationship Id="rId38" Type="http://schemas.openxmlformats.org/officeDocument/2006/relationships/customXml" Target="../../customXml/item536.xml"/><Relationship Id="rId46" Type="http://schemas.openxmlformats.org/officeDocument/2006/relationships/customXml" Target="../../customXml/item585.xml"/><Relationship Id="rId59" Type="http://schemas.openxmlformats.org/officeDocument/2006/relationships/image" Target="../media/image52.png"/><Relationship Id="rId20" Type="http://schemas.openxmlformats.org/officeDocument/2006/relationships/customXml" Target="../../customXml/item157.xml"/><Relationship Id="rId41" Type="http://schemas.openxmlformats.org/officeDocument/2006/relationships/customXml" Target="../../customXml/item310.xml"/><Relationship Id="rId54" Type="http://schemas.openxmlformats.org/officeDocument/2006/relationships/customXml" Target="../../customXml/item200.xml"/><Relationship Id="rId1" Type="http://schemas.openxmlformats.org/officeDocument/2006/relationships/customXml" Target="../../customXml/item1112.xml"/><Relationship Id="rId6" Type="http://schemas.openxmlformats.org/officeDocument/2006/relationships/customXml" Target="../../customXml/item933.xml"/><Relationship Id="rId15" Type="http://schemas.openxmlformats.org/officeDocument/2006/relationships/customXml" Target="../../customXml/item992.xml"/><Relationship Id="rId23" Type="http://schemas.openxmlformats.org/officeDocument/2006/relationships/customXml" Target="../../customXml/item359.xml"/><Relationship Id="rId28" Type="http://schemas.openxmlformats.org/officeDocument/2006/relationships/customXml" Target="../../customXml/item954.xml"/><Relationship Id="rId36" Type="http://schemas.openxmlformats.org/officeDocument/2006/relationships/customXml" Target="../../customXml/item787.xml"/><Relationship Id="rId49" Type="http://schemas.openxmlformats.org/officeDocument/2006/relationships/customXml" Target="../../customXml/item588.xml"/><Relationship Id="rId57" Type="http://schemas.openxmlformats.org/officeDocument/2006/relationships/slideLayout" Target="../slideLayouts/slideLayout7.xml"/><Relationship Id="rId10" Type="http://schemas.openxmlformats.org/officeDocument/2006/relationships/customXml" Target="../../customXml/item119.xml"/><Relationship Id="rId31" Type="http://schemas.openxmlformats.org/officeDocument/2006/relationships/customXml" Target="../../customXml/item248.xml"/><Relationship Id="rId44" Type="http://schemas.openxmlformats.org/officeDocument/2006/relationships/customXml" Target="../../customXml/item814.xml"/><Relationship Id="rId52" Type="http://schemas.openxmlformats.org/officeDocument/2006/relationships/customXml" Target="../../customXml/item433.xml"/><Relationship Id="rId60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74.xml"/><Relationship Id="rId13" Type="http://schemas.openxmlformats.org/officeDocument/2006/relationships/customXml" Target="../../customXml/item388.xml"/><Relationship Id="rId3" Type="http://schemas.openxmlformats.org/officeDocument/2006/relationships/customXml" Target="../../customXml/item9.xml"/><Relationship Id="rId7" Type="http://schemas.openxmlformats.org/officeDocument/2006/relationships/customXml" Target="../../customXml/item77.xml"/><Relationship Id="rId12" Type="http://schemas.openxmlformats.org/officeDocument/2006/relationships/customXml" Target="../../customXml/item1060.xml"/><Relationship Id="rId2" Type="http://schemas.openxmlformats.org/officeDocument/2006/relationships/customXml" Target="../../customXml/item758.xml"/><Relationship Id="rId1" Type="http://schemas.openxmlformats.org/officeDocument/2006/relationships/customXml" Target="../../customXml/item7.xml"/><Relationship Id="rId6" Type="http://schemas.openxmlformats.org/officeDocument/2006/relationships/customXml" Target="../../customXml/item761.xml"/><Relationship Id="rId11" Type="http://schemas.openxmlformats.org/officeDocument/2006/relationships/customXml" Target="../../customXml/item691.xml"/><Relationship Id="rId5" Type="http://schemas.openxmlformats.org/officeDocument/2006/relationships/customXml" Target="../../customXml/item880.xml"/><Relationship Id="rId15" Type="http://schemas.openxmlformats.org/officeDocument/2006/relationships/image" Target="../media/image17.png"/><Relationship Id="rId10" Type="http://schemas.openxmlformats.org/officeDocument/2006/relationships/customXml" Target="../../customXml/item565.xml"/><Relationship Id="rId4" Type="http://schemas.openxmlformats.org/officeDocument/2006/relationships/customXml" Target="../../customXml/item46.xml"/><Relationship Id="rId9" Type="http://schemas.openxmlformats.org/officeDocument/2006/relationships/customXml" Target="../../customXml/item133.xml"/><Relationship Id="rId1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customXml" Target="../../customXml/item495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customXml" Target="../../customXml/item252.xml"/><Relationship Id="rId1" Type="http://schemas.openxmlformats.org/officeDocument/2006/relationships/customXml" Target="../../customXml/item18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customXml" Target="../../customXml/item418.xml"/><Relationship Id="rId10" Type="http://schemas.microsoft.com/office/2007/relationships/hdphoto" Target="../media/hdphoto1.wdp"/><Relationship Id="rId4" Type="http://schemas.openxmlformats.org/officeDocument/2006/relationships/customXml" Target="../../customXml/item660.xml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52.xml"/><Relationship Id="rId13" Type="http://schemas.openxmlformats.org/officeDocument/2006/relationships/customXml" Target="../../customXml/item1027.xml"/><Relationship Id="rId18" Type="http://schemas.openxmlformats.org/officeDocument/2006/relationships/customXml" Target="../../customXml/item382.xml"/><Relationship Id="rId3" Type="http://schemas.openxmlformats.org/officeDocument/2006/relationships/customXml" Target="../../customXml/item981.xml"/><Relationship Id="rId21" Type="http://schemas.openxmlformats.org/officeDocument/2006/relationships/slideLayout" Target="../slideLayouts/slideLayout7.xml"/><Relationship Id="rId7" Type="http://schemas.openxmlformats.org/officeDocument/2006/relationships/customXml" Target="../../customXml/item1079.xml"/><Relationship Id="rId12" Type="http://schemas.openxmlformats.org/officeDocument/2006/relationships/customXml" Target="../../customXml/item659.xml"/><Relationship Id="rId17" Type="http://schemas.openxmlformats.org/officeDocument/2006/relationships/customXml" Target="../../customXml/item927.xml"/><Relationship Id="rId2" Type="http://schemas.openxmlformats.org/officeDocument/2006/relationships/customXml" Target="../../customXml/item139.xml"/><Relationship Id="rId16" Type="http://schemas.openxmlformats.org/officeDocument/2006/relationships/customXml" Target="../../customXml/item62.xml"/><Relationship Id="rId20" Type="http://schemas.openxmlformats.org/officeDocument/2006/relationships/customXml" Target="../../customXml/item38.xml"/><Relationship Id="rId1" Type="http://schemas.openxmlformats.org/officeDocument/2006/relationships/customXml" Target="../../customXml/item466.xml"/><Relationship Id="rId6" Type="http://schemas.openxmlformats.org/officeDocument/2006/relationships/customXml" Target="../../customXml/item1050.xml"/><Relationship Id="rId11" Type="http://schemas.openxmlformats.org/officeDocument/2006/relationships/customXml" Target="../../customXml/item692.xml"/><Relationship Id="rId5" Type="http://schemas.openxmlformats.org/officeDocument/2006/relationships/customXml" Target="../../customXml/item535.xml"/><Relationship Id="rId15" Type="http://schemas.openxmlformats.org/officeDocument/2006/relationships/customXml" Target="../../customXml/item759.xml"/><Relationship Id="rId10" Type="http://schemas.openxmlformats.org/officeDocument/2006/relationships/customXml" Target="../../customXml/item165.xml"/><Relationship Id="rId19" Type="http://schemas.openxmlformats.org/officeDocument/2006/relationships/customXml" Target="../../customXml/item422.xml"/><Relationship Id="rId4" Type="http://schemas.openxmlformats.org/officeDocument/2006/relationships/customXml" Target="../../customXml/item14.xml"/><Relationship Id="rId9" Type="http://schemas.openxmlformats.org/officeDocument/2006/relationships/customXml" Target="../../customXml/item462.xml"/><Relationship Id="rId14" Type="http://schemas.openxmlformats.org/officeDocument/2006/relationships/customXml" Target="../../customXml/item175.xml"/><Relationship Id="rId22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24.xml"/><Relationship Id="rId13" Type="http://schemas.openxmlformats.org/officeDocument/2006/relationships/customXml" Target="../../customXml/item291.xml"/><Relationship Id="rId18" Type="http://schemas.openxmlformats.org/officeDocument/2006/relationships/image" Target="../media/image17.png"/><Relationship Id="rId3" Type="http://schemas.openxmlformats.org/officeDocument/2006/relationships/customXml" Target="../../customXml/item188.xml"/><Relationship Id="rId7" Type="http://schemas.openxmlformats.org/officeDocument/2006/relationships/customXml" Target="../../customXml/item889.xml"/><Relationship Id="rId12" Type="http://schemas.openxmlformats.org/officeDocument/2006/relationships/customXml" Target="../../customXml/item90.xml"/><Relationship Id="rId17" Type="http://schemas.openxmlformats.org/officeDocument/2006/relationships/slideLayout" Target="../slideLayouts/slideLayout7.xml"/><Relationship Id="rId2" Type="http://schemas.openxmlformats.org/officeDocument/2006/relationships/customXml" Target="../../customXml/item806.xml"/><Relationship Id="rId16" Type="http://schemas.openxmlformats.org/officeDocument/2006/relationships/customXml" Target="../../customXml/item162.xml"/><Relationship Id="rId1" Type="http://schemas.openxmlformats.org/officeDocument/2006/relationships/customXml" Target="../../customXml/item669.xml"/><Relationship Id="rId6" Type="http://schemas.openxmlformats.org/officeDocument/2006/relationships/customXml" Target="../../customXml/item144.xml"/><Relationship Id="rId11" Type="http://schemas.openxmlformats.org/officeDocument/2006/relationships/customXml" Target="../../customXml/item620.xml"/><Relationship Id="rId5" Type="http://schemas.openxmlformats.org/officeDocument/2006/relationships/customXml" Target="../../customXml/item876.xml"/><Relationship Id="rId15" Type="http://schemas.openxmlformats.org/officeDocument/2006/relationships/customXml" Target="../../customXml/item313.xml"/><Relationship Id="rId10" Type="http://schemas.openxmlformats.org/officeDocument/2006/relationships/customXml" Target="../../customXml/item429.xml"/><Relationship Id="rId4" Type="http://schemas.openxmlformats.org/officeDocument/2006/relationships/customXml" Target="../../customXml/item350.xml"/><Relationship Id="rId9" Type="http://schemas.openxmlformats.org/officeDocument/2006/relationships/customXml" Target="../../customXml/item774.xml"/><Relationship Id="rId14" Type="http://schemas.openxmlformats.org/officeDocument/2006/relationships/customXml" Target="../../customXml/item249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011.xml"/><Relationship Id="rId18" Type="http://schemas.openxmlformats.org/officeDocument/2006/relationships/customXml" Target="../../customXml/item336.xml"/><Relationship Id="rId26" Type="http://schemas.openxmlformats.org/officeDocument/2006/relationships/customXml" Target="../../customXml/item520.xml"/><Relationship Id="rId3" Type="http://schemas.openxmlformats.org/officeDocument/2006/relationships/customXml" Target="../../customXml/item331.xml"/><Relationship Id="rId21" Type="http://schemas.openxmlformats.org/officeDocument/2006/relationships/customXml" Target="../../customXml/item559.xml"/><Relationship Id="rId34" Type="http://schemas.openxmlformats.org/officeDocument/2006/relationships/image" Target="../media/image17.png"/><Relationship Id="rId7" Type="http://schemas.openxmlformats.org/officeDocument/2006/relationships/customXml" Target="../../customXml/item1039.xml"/><Relationship Id="rId12" Type="http://schemas.openxmlformats.org/officeDocument/2006/relationships/customXml" Target="../../customXml/item717.xml"/><Relationship Id="rId17" Type="http://schemas.openxmlformats.org/officeDocument/2006/relationships/customXml" Target="../../customXml/item273.xml"/><Relationship Id="rId25" Type="http://schemas.openxmlformats.org/officeDocument/2006/relationships/customXml" Target="../../customXml/item977.xml"/><Relationship Id="rId33" Type="http://schemas.openxmlformats.org/officeDocument/2006/relationships/slideLayout" Target="../slideLayouts/slideLayout7.xml"/><Relationship Id="rId2" Type="http://schemas.openxmlformats.org/officeDocument/2006/relationships/customXml" Target="../../customXml/item52.xml"/><Relationship Id="rId16" Type="http://schemas.openxmlformats.org/officeDocument/2006/relationships/customXml" Target="../../customXml/item1047.xml"/><Relationship Id="rId20" Type="http://schemas.openxmlformats.org/officeDocument/2006/relationships/customXml" Target="../../customXml/item609.xml"/><Relationship Id="rId29" Type="http://schemas.openxmlformats.org/officeDocument/2006/relationships/customXml" Target="../../customXml/item910.xml"/><Relationship Id="rId1" Type="http://schemas.openxmlformats.org/officeDocument/2006/relationships/customXml" Target="../../customXml/item931.xml"/><Relationship Id="rId6" Type="http://schemas.openxmlformats.org/officeDocument/2006/relationships/customXml" Target="../../customXml/item870.xml"/><Relationship Id="rId11" Type="http://schemas.openxmlformats.org/officeDocument/2006/relationships/customXml" Target="../../customXml/item104.xml"/><Relationship Id="rId24" Type="http://schemas.openxmlformats.org/officeDocument/2006/relationships/customXml" Target="../../customXml/item487.xml"/><Relationship Id="rId32" Type="http://schemas.openxmlformats.org/officeDocument/2006/relationships/customXml" Target="../../customXml/item877.xml"/><Relationship Id="rId5" Type="http://schemas.openxmlformats.org/officeDocument/2006/relationships/customXml" Target="../../customXml/item881.xml"/><Relationship Id="rId15" Type="http://schemas.openxmlformats.org/officeDocument/2006/relationships/customXml" Target="../../customXml/item551.xml"/><Relationship Id="rId23" Type="http://schemas.openxmlformats.org/officeDocument/2006/relationships/customXml" Target="../../customXml/item905.xml"/><Relationship Id="rId28" Type="http://schemas.openxmlformats.org/officeDocument/2006/relationships/customXml" Target="../../customXml/item1103.xml"/><Relationship Id="rId10" Type="http://schemas.openxmlformats.org/officeDocument/2006/relationships/customXml" Target="../../customXml/item211.xml"/><Relationship Id="rId19" Type="http://schemas.openxmlformats.org/officeDocument/2006/relationships/customXml" Target="../../customXml/item410.xml"/><Relationship Id="rId31" Type="http://schemas.openxmlformats.org/officeDocument/2006/relationships/customXml" Target="../../customXml/item832.xml"/><Relationship Id="rId4" Type="http://schemas.openxmlformats.org/officeDocument/2006/relationships/customXml" Target="../../customXml/item274.xml"/><Relationship Id="rId9" Type="http://schemas.openxmlformats.org/officeDocument/2006/relationships/customXml" Target="../../customXml/item450.xml"/><Relationship Id="rId14" Type="http://schemas.openxmlformats.org/officeDocument/2006/relationships/customXml" Target="../../customXml/item899.xml"/><Relationship Id="rId22" Type="http://schemas.openxmlformats.org/officeDocument/2006/relationships/customXml" Target="../../customXml/item346.xml"/><Relationship Id="rId27" Type="http://schemas.openxmlformats.org/officeDocument/2006/relationships/customXml" Target="../../customXml/item245.xml"/><Relationship Id="rId30" Type="http://schemas.openxmlformats.org/officeDocument/2006/relationships/customXml" Target="../../customXml/item265.xml"/><Relationship Id="rId8" Type="http://schemas.openxmlformats.org/officeDocument/2006/relationships/customXml" Target="../../customXml/item29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45.xml"/><Relationship Id="rId3" Type="http://schemas.openxmlformats.org/officeDocument/2006/relationships/customXml" Target="../../customXml/item386.xml"/><Relationship Id="rId7" Type="http://schemas.openxmlformats.org/officeDocument/2006/relationships/customXml" Target="../../customXml/item820.xml"/><Relationship Id="rId12" Type="http://schemas.openxmlformats.org/officeDocument/2006/relationships/notesSlide" Target="../notesSlides/notesSlide21.xml"/><Relationship Id="rId2" Type="http://schemas.openxmlformats.org/officeDocument/2006/relationships/customXml" Target="../../customXml/item999.xml"/><Relationship Id="rId1" Type="http://schemas.openxmlformats.org/officeDocument/2006/relationships/customXml" Target="../../customXml/item59.xml"/><Relationship Id="rId6" Type="http://schemas.openxmlformats.org/officeDocument/2006/relationships/customXml" Target="../../customXml/item554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91.xml"/><Relationship Id="rId10" Type="http://schemas.openxmlformats.org/officeDocument/2006/relationships/customXml" Target="../../customXml/item802.xml"/><Relationship Id="rId4" Type="http://schemas.openxmlformats.org/officeDocument/2006/relationships/customXml" Target="../../customXml/item231.xml"/><Relationship Id="rId9" Type="http://schemas.openxmlformats.org/officeDocument/2006/relationships/customXml" Target="../../customXml/item56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18.xml"/><Relationship Id="rId13" Type="http://schemas.openxmlformats.org/officeDocument/2006/relationships/customXml" Target="../../customXml/item234.xml"/><Relationship Id="rId18" Type="http://schemas.openxmlformats.org/officeDocument/2006/relationships/image" Target="../media/image45.emf"/><Relationship Id="rId3" Type="http://schemas.openxmlformats.org/officeDocument/2006/relationships/customXml" Target="../../customXml/item855.xml"/><Relationship Id="rId21" Type="http://schemas.openxmlformats.org/officeDocument/2006/relationships/image" Target="../media/image1.png"/><Relationship Id="rId7" Type="http://schemas.openxmlformats.org/officeDocument/2006/relationships/customXml" Target="../../customXml/item737.xml"/><Relationship Id="rId12" Type="http://schemas.openxmlformats.org/officeDocument/2006/relationships/customXml" Target="../../customXml/item182.xml"/><Relationship Id="rId17" Type="http://schemas.openxmlformats.org/officeDocument/2006/relationships/image" Target="../media/image44.png"/><Relationship Id="rId2" Type="http://schemas.openxmlformats.org/officeDocument/2006/relationships/customXml" Target="../../customXml/item682.xml"/><Relationship Id="rId16" Type="http://schemas.openxmlformats.org/officeDocument/2006/relationships/image" Target="../media/image43.png"/><Relationship Id="rId20" Type="http://schemas.openxmlformats.org/officeDocument/2006/relationships/image" Target="../media/image25.png"/><Relationship Id="rId1" Type="http://schemas.openxmlformats.org/officeDocument/2006/relationships/customXml" Target="../../customXml/item708.xml"/><Relationship Id="rId6" Type="http://schemas.openxmlformats.org/officeDocument/2006/relationships/customXml" Target="../../customXml/item152.xml"/><Relationship Id="rId11" Type="http://schemas.openxmlformats.org/officeDocument/2006/relationships/customXml" Target="../../customXml/item608.xml"/><Relationship Id="rId5" Type="http://schemas.openxmlformats.org/officeDocument/2006/relationships/customXml" Target="../../customXml/item817.xml"/><Relationship Id="rId15" Type="http://schemas.openxmlformats.org/officeDocument/2006/relationships/notesSlide" Target="../notesSlides/notesSlide22.xml"/><Relationship Id="rId23" Type="http://schemas.openxmlformats.org/officeDocument/2006/relationships/image" Target="../media/image17.png"/><Relationship Id="rId10" Type="http://schemas.openxmlformats.org/officeDocument/2006/relationships/customXml" Target="../../customXml/item513.xml"/><Relationship Id="rId19" Type="http://schemas.openxmlformats.org/officeDocument/2006/relationships/image" Target="../media/image46.png"/><Relationship Id="rId4" Type="http://schemas.openxmlformats.org/officeDocument/2006/relationships/customXml" Target="../../customXml/item393.xml"/><Relationship Id="rId9" Type="http://schemas.openxmlformats.org/officeDocument/2006/relationships/customXml" Target="../../customXml/item109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104.xml"/><Relationship Id="rId13" Type="http://schemas.openxmlformats.org/officeDocument/2006/relationships/customXml" Target="../../customXml/item850.xml"/><Relationship Id="rId18" Type="http://schemas.openxmlformats.org/officeDocument/2006/relationships/image" Target="../media/image43.png"/><Relationship Id="rId3" Type="http://schemas.openxmlformats.org/officeDocument/2006/relationships/customXml" Target="../../customXml/item459.xml"/><Relationship Id="rId21" Type="http://schemas.openxmlformats.org/officeDocument/2006/relationships/image" Target="../media/image46.png"/><Relationship Id="rId7" Type="http://schemas.openxmlformats.org/officeDocument/2006/relationships/customXml" Target="../../customXml/item205.xml"/><Relationship Id="rId12" Type="http://schemas.openxmlformats.org/officeDocument/2006/relationships/customXml" Target="../../customXml/item688.xml"/><Relationship Id="rId17" Type="http://schemas.openxmlformats.org/officeDocument/2006/relationships/notesSlide" Target="../notesSlides/notesSlide23.xml"/><Relationship Id="rId25" Type="http://schemas.openxmlformats.org/officeDocument/2006/relationships/image" Target="../media/image17.png"/><Relationship Id="rId2" Type="http://schemas.openxmlformats.org/officeDocument/2006/relationships/customXml" Target="../../customXml/item1018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45.emf"/><Relationship Id="rId1" Type="http://schemas.openxmlformats.org/officeDocument/2006/relationships/customXml" Target="../../customXml/item746.xml"/><Relationship Id="rId6" Type="http://schemas.openxmlformats.org/officeDocument/2006/relationships/customXml" Target="../../customXml/item822.xml"/><Relationship Id="rId11" Type="http://schemas.openxmlformats.org/officeDocument/2006/relationships/customXml" Target="../../customXml/item1032.xml"/><Relationship Id="rId24" Type="http://schemas.openxmlformats.org/officeDocument/2006/relationships/image" Target="../media/image47.png"/><Relationship Id="rId5" Type="http://schemas.openxmlformats.org/officeDocument/2006/relationships/customXml" Target="../../customXml/item782.xml"/><Relationship Id="rId15" Type="http://schemas.openxmlformats.org/officeDocument/2006/relationships/customXml" Target="../../customXml/item524.xml"/><Relationship Id="rId23" Type="http://schemas.openxmlformats.org/officeDocument/2006/relationships/image" Target="../media/image1.png"/><Relationship Id="rId10" Type="http://schemas.openxmlformats.org/officeDocument/2006/relationships/customXml" Target="../../customXml/item571.xml"/><Relationship Id="rId19" Type="http://schemas.openxmlformats.org/officeDocument/2006/relationships/image" Target="../media/image44.png"/><Relationship Id="rId4" Type="http://schemas.openxmlformats.org/officeDocument/2006/relationships/customXml" Target="../../customXml/item1099.xml"/><Relationship Id="rId9" Type="http://schemas.openxmlformats.org/officeDocument/2006/relationships/customXml" Target="../../customXml/item962.xml"/><Relationship Id="rId14" Type="http://schemas.openxmlformats.org/officeDocument/2006/relationships/customXml" Target="../../customXml/item357.xml"/><Relationship Id="rId22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21.xml"/><Relationship Id="rId13" Type="http://schemas.openxmlformats.org/officeDocument/2006/relationships/customXml" Target="../../customXml/item488.xml"/><Relationship Id="rId18" Type="http://schemas.openxmlformats.org/officeDocument/2006/relationships/image" Target="../media/image45.emf"/><Relationship Id="rId3" Type="http://schemas.openxmlformats.org/officeDocument/2006/relationships/customXml" Target="../../customXml/item1118.xml"/><Relationship Id="rId21" Type="http://schemas.openxmlformats.org/officeDocument/2006/relationships/image" Target="../media/image1.png"/><Relationship Id="rId7" Type="http://schemas.openxmlformats.org/officeDocument/2006/relationships/customXml" Target="../../customXml/item353.xml"/><Relationship Id="rId12" Type="http://schemas.openxmlformats.org/officeDocument/2006/relationships/customXml" Target="../../customXml/item344.xml"/><Relationship Id="rId17" Type="http://schemas.openxmlformats.org/officeDocument/2006/relationships/image" Target="../media/image44.png"/><Relationship Id="rId2" Type="http://schemas.openxmlformats.org/officeDocument/2006/relationships/customXml" Target="../../customXml/item110.xml"/><Relationship Id="rId16" Type="http://schemas.openxmlformats.org/officeDocument/2006/relationships/image" Target="../media/image43.png"/><Relationship Id="rId20" Type="http://schemas.openxmlformats.org/officeDocument/2006/relationships/image" Target="../media/image25.png"/><Relationship Id="rId1" Type="http://schemas.openxmlformats.org/officeDocument/2006/relationships/customXml" Target="../../customXml/item704.xml"/><Relationship Id="rId6" Type="http://schemas.openxmlformats.org/officeDocument/2006/relationships/customXml" Target="../../customXml/item66.xml"/><Relationship Id="rId11" Type="http://schemas.openxmlformats.org/officeDocument/2006/relationships/customXml" Target="../../customXml/item72.xml"/><Relationship Id="rId5" Type="http://schemas.openxmlformats.org/officeDocument/2006/relationships/customXml" Target="../../customXml/item586.xml"/><Relationship Id="rId15" Type="http://schemas.openxmlformats.org/officeDocument/2006/relationships/notesSlide" Target="../notesSlides/notesSlide24.xml"/><Relationship Id="rId23" Type="http://schemas.openxmlformats.org/officeDocument/2006/relationships/image" Target="../media/image49.png"/><Relationship Id="rId10" Type="http://schemas.openxmlformats.org/officeDocument/2006/relationships/customXml" Target="../../customXml/item549.xml"/><Relationship Id="rId19" Type="http://schemas.openxmlformats.org/officeDocument/2006/relationships/image" Target="../media/image46.png"/><Relationship Id="rId4" Type="http://schemas.openxmlformats.org/officeDocument/2006/relationships/customXml" Target="../../customXml/item1015.xml"/><Relationship Id="rId9" Type="http://schemas.openxmlformats.org/officeDocument/2006/relationships/customXml" Target="../../customXml/item694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5.xml"/><Relationship Id="rId18" Type="http://schemas.openxmlformats.org/officeDocument/2006/relationships/customXml" Target="../../customXml/item773.xml"/><Relationship Id="rId26" Type="http://schemas.openxmlformats.org/officeDocument/2006/relationships/customXml" Target="../../customXml/item98.xml"/><Relationship Id="rId39" Type="http://schemas.openxmlformats.org/officeDocument/2006/relationships/customXml" Target="../../customXml/item366.xml"/><Relationship Id="rId21" Type="http://schemas.openxmlformats.org/officeDocument/2006/relationships/customXml" Target="../../customXml/item311.xml"/><Relationship Id="rId34" Type="http://schemas.openxmlformats.org/officeDocument/2006/relationships/customXml" Target="../../customXml/item235.xml"/><Relationship Id="rId42" Type="http://schemas.openxmlformats.org/officeDocument/2006/relationships/customXml" Target="../../customXml/item1063.xml"/><Relationship Id="rId47" Type="http://schemas.openxmlformats.org/officeDocument/2006/relationships/notesSlide" Target="../notesSlides/notesSlide25.xml"/><Relationship Id="rId50" Type="http://schemas.openxmlformats.org/officeDocument/2006/relationships/image" Target="../media/image45.emf"/><Relationship Id="rId7" Type="http://schemas.openxmlformats.org/officeDocument/2006/relationships/customXml" Target="../../customXml/item712.xml"/><Relationship Id="rId2" Type="http://schemas.openxmlformats.org/officeDocument/2006/relationships/customXml" Target="../../customXml/item507.xml"/><Relationship Id="rId16" Type="http://schemas.openxmlformats.org/officeDocument/2006/relationships/customXml" Target="../../customXml/item151.xml"/><Relationship Id="rId29" Type="http://schemas.openxmlformats.org/officeDocument/2006/relationships/customXml" Target="../../customXml/item435.xml"/><Relationship Id="rId11" Type="http://schemas.openxmlformats.org/officeDocument/2006/relationships/customXml" Target="../../customXml/item686.xml"/><Relationship Id="rId24" Type="http://schemas.openxmlformats.org/officeDocument/2006/relationships/customXml" Target="../../customXml/item1022.xml"/><Relationship Id="rId32" Type="http://schemas.openxmlformats.org/officeDocument/2006/relationships/customXml" Target="../../customXml/item755.xml"/><Relationship Id="rId37" Type="http://schemas.openxmlformats.org/officeDocument/2006/relationships/customXml" Target="../../customXml/item948.xml"/><Relationship Id="rId40" Type="http://schemas.openxmlformats.org/officeDocument/2006/relationships/customXml" Target="../../customXml/item70.xml"/><Relationship Id="rId45" Type="http://schemas.openxmlformats.org/officeDocument/2006/relationships/customXml" Target="../../customXml/item285.xml"/><Relationship Id="rId53" Type="http://schemas.openxmlformats.org/officeDocument/2006/relationships/image" Target="../media/image1.png"/><Relationship Id="rId5" Type="http://schemas.openxmlformats.org/officeDocument/2006/relationships/customXml" Target="../../customXml/item179.xml"/><Relationship Id="rId10" Type="http://schemas.openxmlformats.org/officeDocument/2006/relationships/customXml" Target="../../customXml/item553.xml"/><Relationship Id="rId19" Type="http://schemas.openxmlformats.org/officeDocument/2006/relationships/customXml" Target="../../customXml/item57.xml"/><Relationship Id="rId31" Type="http://schemas.openxmlformats.org/officeDocument/2006/relationships/customXml" Target="../../customXml/item593.xml"/><Relationship Id="rId44" Type="http://schemas.openxmlformats.org/officeDocument/2006/relationships/customXml" Target="../../customXml/item79.xml"/><Relationship Id="rId52" Type="http://schemas.openxmlformats.org/officeDocument/2006/relationships/image" Target="../media/image25.png"/><Relationship Id="rId4" Type="http://schemas.openxmlformats.org/officeDocument/2006/relationships/customXml" Target="../../customXml/item11.xml"/><Relationship Id="rId9" Type="http://schemas.openxmlformats.org/officeDocument/2006/relationships/customXml" Target="../../customXml/item839.xml"/><Relationship Id="rId14" Type="http://schemas.openxmlformats.org/officeDocument/2006/relationships/customXml" Target="../../customXml/item469.xml"/><Relationship Id="rId22" Type="http://schemas.openxmlformats.org/officeDocument/2006/relationships/customXml" Target="../../customXml/item548.xml"/><Relationship Id="rId27" Type="http://schemas.openxmlformats.org/officeDocument/2006/relationships/customXml" Target="../../customXml/item125.xml"/><Relationship Id="rId30" Type="http://schemas.openxmlformats.org/officeDocument/2006/relationships/customXml" Target="../../customXml/item859.xml"/><Relationship Id="rId35" Type="http://schemas.openxmlformats.org/officeDocument/2006/relationships/customXml" Target="../../customXml/item301.xml"/><Relationship Id="rId43" Type="http://schemas.openxmlformats.org/officeDocument/2006/relationships/customXml" Target="../../customXml/item257.xml"/><Relationship Id="rId48" Type="http://schemas.openxmlformats.org/officeDocument/2006/relationships/image" Target="../media/image43.png"/><Relationship Id="rId8" Type="http://schemas.openxmlformats.org/officeDocument/2006/relationships/customXml" Target="../../customXml/item171.xml"/><Relationship Id="rId51" Type="http://schemas.openxmlformats.org/officeDocument/2006/relationships/image" Target="../media/image46.png"/><Relationship Id="rId3" Type="http://schemas.openxmlformats.org/officeDocument/2006/relationships/customXml" Target="../../customXml/item41.xml"/><Relationship Id="rId12" Type="http://schemas.openxmlformats.org/officeDocument/2006/relationships/customXml" Target="../../customXml/item803.xml"/><Relationship Id="rId17" Type="http://schemas.openxmlformats.org/officeDocument/2006/relationships/customXml" Target="../../customXml/item448.xml"/><Relationship Id="rId25" Type="http://schemas.openxmlformats.org/officeDocument/2006/relationships/customXml" Target="../../customXml/item809.xml"/><Relationship Id="rId33" Type="http://schemas.openxmlformats.org/officeDocument/2006/relationships/customXml" Target="../../customXml/item723.xml"/><Relationship Id="rId38" Type="http://schemas.openxmlformats.org/officeDocument/2006/relationships/customXml" Target="../../customXml/item512.xml"/><Relationship Id="rId46" Type="http://schemas.openxmlformats.org/officeDocument/2006/relationships/slideLayout" Target="../slideLayouts/slideLayout7.xml"/><Relationship Id="rId20" Type="http://schemas.openxmlformats.org/officeDocument/2006/relationships/customXml" Target="../../customXml/item893.xml"/><Relationship Id="rId41" Type="http://schemas.openxmlformats.org/officeDocument/2006/relationships/customXml" Target="../../customXml/item652.xml"/><Relationship Id="rId54" Type="http://schemas.openxmlformats.org/officeDocument/2006/relationships/image" Target="../media/image47.png"/><Relationship Id="rId1" Type="http://schemas.openxmlformats.org/officeDocument/2006/relationships/customXml" Target="../../customXml/item518.xml"/><Relationship Id="rId6" Type="http://schemas.openxmlformats.org/officeDocument/2006/relationships/customXml" Target="../../customXml/item788.xml"/><Relationship Id="rId15" Type="http://schemas.openxmlformats.org/officeDocument/2006/relationships/customXml" Target="../../customXml/item936.xml"/><Relationship Id="rId23" Type="http://schemas.openxmlformats.org/officeDocument/2006/relationships/customXml" Target="../../customXml/item884.xml"/><Relationship Id="rId28" Type="http://schemas.openxmlformats.org/officeDocument/2006/relationships/customXml" Target="../../customXml/item283.xml"/><Relationship Id="rId36" Type="http://schemas.openxmlformats.org/officeDocument/2006/relationships/customXml" Target="../../customXml/item906.xml"/><Relationship Id="rId49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67.xml"/><Relationship Id="rId13" Type="http://schemas.openxmlformats.org/officeDocument/2006/relationships/image" Target="../media/image17.png"/><Relationship Id="rId3" Type="http://schemas.openxmlformats.org/officeDocument/2006/relationships/customXml" Target="../../customXml/item298.xml"/><Relationship Id="rId7" Type="http://schemas.openxmlformats.org/officeDocument/2006/relationships/customXml" Target="../../customXml/item960.xml"/><Relationship Id="rId12" Type="http://schemas.openxmlformats.org/officeDocument/2006/relationships/image" Target="../media/image1.png"/><Relationship Id="rId2" Type="http://schemas.openxmlformats.org/officeDocument/2006/relationships/customXml" Target="../../customXml/item894.xml"/><Relationship Id="rId1" Type="http://schemas.openxmlformats.org/officeDocument/2006/relationships/customXml" Target="../../customXml/item368.xml"/><Relationship Id="rId6" Type="http://schemas.openxmlformats.org/officeDocument/2006/relationships/customXml" Target="../../customXml/item1087.xml"/><Relationship Id="rId11" Type="http://schemas.openxmlformats.org/officeDocument/2006/relationships/notesSlide" Target="../notesSlides/notesSlide26.xml"/><Relationship Id="rId5" Type="http://schemas.openxmlformats.org/officeDocument/2006/relationships/customXml" Target="../../customXml/item485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302.xml"/><Relationship Id="rId9" Type="http://schemas.openxmlformats.org/officeDocument/2006/relationships/customXml" Target="../../customXml/item724.xml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customXml" Target="../../customXml/item767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customXml" Target="../../customXml/item605.xml"/><Relationship Id="rId1" Type="http://schemas.openxmlformats.org/officeDocument/2006/relationships/customXml" Target="../../customXml/item47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customXml" Target="../../customXml/item219.xml"/><Relationship Id="rId10" Type="http://schemas.microsoft.com/office/2007/relationships/hdphoto" Target="../media/hdphoto1.wdp"/><Relationship Id="rId4" Type="http://schemas.openxmlformats.org/officeDocument/2006/relationships/customXml" Target="../../customXml/item8.xml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99.xml"/><Relationship Id="rId7" Type="http://schemas.openxmlformats.org/officeDocument/2006/relationships/image" Target="../media/image1.png"/><Relationship Id="rId2" Type="http://schemas.openxmlformats.org/officeDocument/2006/relationships/customXml" Target="../../customXml/item51.xml"/><Relationship Id="rId1" Type="http://schemas.openxmlformats.org/officeDocument/2006/relationships/customXml" Target="../../customXml/item356.xml"/><Relationship Id="rId6" Type="http://schemas.openxmlformats.org/officeDocument/2006/relationships/slideLayout" Target="../slideLayouts/slideLayout7.xml"/><Relationship Id="rId5" Type="http://schemas.openxmlformats.org/officeDocument/2006/relationships/customXml" Target="../../customXml/item778.xml"/><Relationship Id="rId4" Type="http://schemas.openxmlformats.org/officeDocument/2006/relationships/customXml" Target="../../customXml/item8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753.xml"/><Relationship Id="rId2" Type="http://schemas.openxmlformats.org/officeDocument/2006/relationships/customXml" Target="../../customXml/item1075.xml"/><Relationship Id="rId1" Type="http://schemas.openxmlformats.org/officeDocument/2006/relationships/customXml" Target="../../customXml/item29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customXml" Target="../../customXml/item104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785.xml"/><Relationship Id="rId7" Type="http://schemas.openxmlformats.org/officeDocument/2006/relationships/image" Target="../media/image1.png"/><Relationship Id="rId2" Type="http://schemas.openxmlformats.org/officeDocument/2006/relationships/customXml" Target="../../customXml/item570.xml"/><Relationship Id="rId1" Type="http://schemas.openxmlformats.org/officeDocument/2006/relationships/customXml" Target="../../customXml/item305.xml"/><Relationship Id="rId6" Type="http://schemas.openxmlformats.org/officeDocument/2006/relationships/slideLayout" Target="../slideLayouts/slideLayout7.xml"/><Relationship Id="rId5" Type="http://schemas.openxmlformats.org/officeDocument/2006/relationships/customXml" Target="../../customXml/item543.xml"/><Relationship Id="rId4" Type="http://schemas.openxmlformats.org/officeDocument/2006/relationships/customXml" Target="../../customXml/item7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527.xml"/><Relationship Id="rId1" Type="http://schemas.openxmlformats.org/officeDocument/2006/relationships/customXml" Target="../../customXml/item71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customXml" Target="../../customXml/item409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customXml" Target="../../customXml/item902.xml"/><Relationship Id="rId1" Type="http://schemas.openxmlformats.org/officeDocument/2006/relationships/customXml" Target="../../customXml/item10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customXml" Target="../../customXml/item577.xml"/><Relationship Id="rId10" Type="http://schemas.microsoft.com/office/2007/relationships/hdphoto" Target="../media/hdphoto1.wdp"/><Relationship Id="rId4" Type="http://schemas.openxmlformats.org/officeDocument/2006/relationships/customXml" Target="../../customXml/item789.xml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33.xml"/><Relationship Id="rId13" Type="http://schemas.openxmlformats.org/officeDocument/2006/relationships/customXml" Target="../../customXml/item997.xml"/><Relationship Id="rId18" Type="http://schemas.openxmlformats.org/officeDocument/2006/relationships/image" Target="../media/image1.png"/><Relationship Id="rId3" Type="http://schemas.openxmlformats.org/officeDocument/2006/relationships/customXml" Target="../../customXml/item398.xml"/><Relationship Id="rId7" Type="http://schemas.openxmlformats.org/officeDocument/2006/relationships/customXml" Target="../../customXml/item531.xml"/><Relationship Id="rId12" Type="http://schemas.openxmlformats.org/officeDocument/2006/relationships/customXml" Target="../../customXml/item693.xml"/><Relationship Id="rId17" Type="http://schemas.openxmlformats.org/officeDocument/2006/relationships/slideLayout" Target="../slideLayouts/slideLayout7.xml"/><Relationship Id="rId2" Type="http://schemas.openxmlformats.org/officeDocument/2006/relationships/customXml" Target="../../customXml/item1077.xml"/><Relationship Id="rId16" Type="http://schemas.openxmlformats.org/officeDocument/2006/relationships/customXml" Target="../../customXml/item112.xml"/><Relationship Id="rId1" Type="http://schemas.openxmlformats.org/officeDocument/2006/relationships/customXml" Target="../../customXml/item885.xml"/><Relationship Id="rId6" Type="http://schemas.openxmlformats.org/officeDocument/2006/relationships/customXml" Target="../../customXml/item306.xml"/><Relationship Id="rId11" Type="http://schemas.openxmlformats.org/officeDocument/2006/relationships/customXml" Target="../../customXml/item279.xml"/><Relationship Id="rId5" Type="http://schemas.openxmlformats.org/officeDocument/2006/relationships/customXml" Target="../../customXml/item982.xml"/><Relationship Id="rId15" Type="http://schemas.openxmlformats.org/officeDocument/2006/relationships/customXml" Target="../../customXml/item1097.xml"/><Relationship Id="rId10" Type="http://schemas.openxmlformats.org/officeDocument/2006/relationships/customXml" Target="../../customXml/item92.xml"/><Relationship Id="rId19" Type="http://schemas.openxmlformats.org/officeDocument/2006/relationships/image" Target="../media/image17.png"/><Relationship Id="rId4" Type="http://schemas.openxmlformats.org/officeDocument/2006/relationships/customXml" Target="../../customXml/item223.xml"/><Relationship Id="rId9" Type="http://schemas.openxmlformats.org/officeDocument/2006/relationships/customXml" Target="../../customXml/item1043.xml"/><Relationship Id="rId14" Type="http://schemas.openxmlformats.org/officeDocument/2006/relationships/customXml" Target="../../customXml/item64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customXml" Target="../../customXml/item1003.xml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customXml" Target="../../customXml/item1006.xml"/><Relationship Id="rId1" Type="http://schemas.openxmlformats.org/officeDocument/2006/relationships/customXml" Target="../../customXml/item19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customXml" Target="../../customXml/item1008.xml"/><Relationship Id="rId10" Type="http://schemas.microsoft.com/office/2007/relationships/hdphoto" Target="../media/hdphoto1.wdp"/><Relationship Id="rId4" Type="http://schemas.openxmlformats.org/officeDocument/2006/relationships/customXml" Target="../../customXml/item61.xml"/><Relationship Id="rId9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customXml" Target="../../customXml/item136.xml"/><Relationship Id="rId7" Type="http://schemas.openxmlformats.org/officeDocument/2006/relationships/slideLayout" Target="../slideLayouts/slideLayout7.xml"/><Relationship Id="rId2" Type="http://schemas.openxmlformats.org/officeDocument/2006/relationships/customXml" Target="../../customXml/item315.xml"/><Relationship Id="rId1" Type="http://schemas.openxmlformats.org/officeDocument/2006/relationships/customXml" Target="../../customXml/item690.xml"/><Relationship Id="rId6" Type="http://schemas.openxmlformats.org/officeDocument/2006/relationships/customXml" Target="../../customXml/item341.xml"/><Relationship Id="rId5" Type="http://schemas.openxmlformats.org/officeDocument/2006/relationships/customXml" Target="../../customXml/item627.xml"/><Relationship Id="rId4" Type="http://schemas.openxmlformats.org/officeDocument/2006/relationships/customXml" Target="../../customXml/item65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customXml" Target="../../customXml/item760.xml"/><Relationship Id="rId7" Type="http://schemas.openxmlformats.org/officeDocument/2006/relationships/customXml" Target="../../customXml/item856.xml"/><Relationship Id="rId2" Type="http://schemas.openxmlformats.org/officeDocument/2006/relationships/customXml" Target="../../customXml/item946.xml"/><Relationship Id="rId1" Type="http://schemas.openxmlformats.org/officeDocument/2006/relationships/customXml" Target="../../customXml/item328.xml"/><Relationship Id="rId6" Type="http://schemas.openxmlformats.org/officeDocument/2006/relationships/customXml" Target="../../customXml/item813.xml"/><Relationship Id="rId5" Type="http://schemas.openxmlformats.org/officeDocument/2006/relationships/customXml" Target="../../customXml/item1000.xml"/><Relationship Id="rId4" Type="http://schemas.openxmlformats.org/officeDocument/2006/relationships/customXml" Target="../../customXml/item88.xml"/><Relationship Id="rId9" Type="http://schemas.openxmlformats.org/officeDocument/2006/relationships/notesSlide" Target="../notesSlides/notesSlide2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874.xml"/><Relationship Id="rId3" Type="http://schemas.openxmlformats.org/officeDocument/2006/relationships/customXml" Target="../../customXml/item256.xml"/><Relationship Id="rId7" Type="http://schemas.openxmlformats.org/officeDocument/2006/relationships/customXml" Target="../../customXml/item689.xml"/><Relationship Id="rId2" Type="http://schemas.openxmlformats.org/officeDocument/2006/relationships/customXml" Target="../../customXml/item534.xml"/><Relationship Id="rId1" Type="http://schemas.openxmlformats.org/officeDocument/2006/relationships/customXml" Target="../../customXml/item947.xml"/><Relationship Id="rId6" Type="http://schemas.openxmlformats.org/officeDocument/2006/relationships/customXml" Target="../../customXml/item795.xml"/><Relationship Id="rId11" Type="http://schemas.openxmlformats.org/officeDocument/2006/relationships/image" Target="../media/image1.png"/><Relationship Id="rId5" Type="http://schemas.openxmlformats.org/officeDocument/2006/relationships/customXml" Target="../../customXml/item255.xml"/><Relationship Id="rId10" Type="http://schemas.openxmlformats.org/officeDocument/2006/relationships/notesSlide" Target="../notesSlides/notesSlide29.xml"/><Relationship Id="rId4" Type="http://schemas.openxmlformats.org/officeDocument/2006/relationships/customXml" Target="../../customXml/item351.xml"/><Relationship Id="rId9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93.xml"/><Relationship Id="rId13" Type="http://schemas.openxmlformats.org/officeDocument/2006/relationships/image" Target="../media/image1.png"/><Relationship Id="rId3" Type="http://schemas.openxmlformats.org/officeDocument/2006/relationships/customXml" Target="../../customXml/item1093.xml"/><Relationship Id="rId7" Type="http://schemas.openxmlformats.org/officeDocument/2006/relationships/customXml" Target="../../customXml/item961.xml"/><Relationship Id="rId12" Type="http://schemas.openxmlformats.org/officeDocument/2006/relationships/notesSlide" Target="../notesSlides/notesSlide30.xml"/><Relationship Id="rId2" Type="http://schemas.openxmlformats.org/officeDocument/2006/relationships/customXml" Target="../../customXml/item1026.xml"/><Relationship Id="rId1" Type="http://schemas.openxmlformats.org/officeDocument/2006/relationships/customXml" Target="../../customXml/item1.xml"/><Relationship Id="rId6" Type="http://schemas.openxmlformats.org/officeDocument/2006/relationships/customXml" Target="../../customXml/item463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122.xml"/><Relationship Id="rId10" Type="http://schemas.openxmlformats.org/officeDocument/2006/relationships/customXml" Target="../../customXml/item973.xml"/><Relationship Id="rId4" Type="http://schemas.openxmlformats.org/officeDocument/2006/relationships/customXml" Target="../../customXml/item514.xml"/><Relationship Id="rId9" Type="http://schemas.openxmlformats.org/officeDocument/2006/relationships/customXml" Target="../../customXml/item500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636.xml"/><Relationship Id="rId13" Type="http://schemas.openxmlformats.org/officeDocument/2006/relationships/image" Target="../media/image1.png"/><Relationship Id="rId3" Type="http://schemas.openxmlformats.org/officeDocument/2006/relationships/customXml" Target="../../customXml/item780.xml"/><Relationship Id="rId7" Type="http://schemas.openxmlformats.org/officeDocument/2006/relationships/customXml" Target="../../customXml/item891.xml"/><Relationship Id="rId12" Type="http://schemas.openxmlformats.org/officeDocument/2006/relationships/notesSlide" Target="../notesSlides/notesSlide31.xml"/><Relationship Id="rId2" Type="http://schemas.openxmlformats.org/officeDocument/2006/relationships/customXml" Target="../../customXml/item1014.xml"/><Relationship Id="rId1" Type="http://schemas.openxmlformats.org/officeDocument/2006/relationships/customXml" Target="../../customXml/item731.xml"/><Relationship Id="rId6" Type="http://schemas.openxmlformats.org/officeDocument/2006/relationships/customXml" Target="../../customXml/item74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271.xml"/><Relationship Id="rId10" Type="http://schemas.openxmlformats.org/officeDocument/2006/relationships/customXml" Target="../../customXml/item126.xml"/><Relationship Id="rId4" Type="http://schemas.openxmlformats.org/officeDocument/2006/relationships/customXml" Target="../../customXml/item523.xml"/><Relationship Id="rId9" Type="http://schemas.openxmlformats.org/officeDocument/2006/relationships/customXml" Target="../../customXml/item38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174.xml"/><Relationship Id="rId1" Type="http://schemas.openxmlformats.org/officeDocument/2006/relationships/customXml" Target="../../customXml/item995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38.xml"/><Relationship Id="rId13" Type="http://schemas.openxmlformats.org/officeDocument/2006/relationships/image" Target="../media/image54.png"/><Relationship Id="rId3" Type="http://schemas.openxmlformats.org/officeDocument/2006/relationships/customXml" Target="../../customXml/item683.xml"/><Relationship Id="rId7" Type="http://schemas.openxmlformats.org/officeDocument/2006/relationships/customXml" Target="../../customXml/item972.xml"/><Relationship Id="rId12" Type="http://schemas.openxmlformats.org/officeDocument/2006/relationships/slideLayout" Target="../slideLayouts/slideLayout7.xml"/><Relationship Id="rId2" Type="http://schemas.openxmlformats.org/officeDocument/2006/relationships/customXml" Target="../../customXml/item1083.xml"/><Relationship Id="rId16" Type="http://schemas.openxmlformats.org/officeDocument/2006/relationships/image" Target="../media/image57.png"/><Relationship Id="rId1" Type="http://schemas.openxmlformats.org/officeDocument/2006/relationships/customXml" Target="../../customXml/item993.xml"/><Relationship Id="rId6" Type="http://schemas.openxmlformats.org/officeDocument/2006/relationships/customXml" Target="../../customXml/item825.xml"/><Relationship Id="rId11" Type="http://schemas.openxmlformats.org/officeDocument/2006/relationships/customXml" Target="../../customXml/item417.xml"/><Relationship Id="rId5" Type="http://schemas.openxmlformats.org/officeDocument/2006/relationships/customXml" Target="../../customXml/item339.xml"/><Relationship Id="rId15" Type="http://schemas.openxmlformats.org/officeDocument/2006/relationships/image" Target="../media/image56.emf"/><Relationship Id="rId10" Type="http://schemas.openxmlformats.org/officeDocument/2006/relationships/customXml" Target="../../customXml/item1073.xml"/><Relationship Id="rId4" Type="http://schemas.openxmlformats.org/officeDocument/2006/relationships/customXml" Target="../../customXml/item94.xml"/><Relationship Id="rId9" Type="http://schemas.openxmlformats.org/officeDocument/2006/relationships/customXml" Target="../../customXml/item453.xml"/><Relationship Id="rId1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563.xml"/><Relationship Id="rId13" Type="http://schemas.openxmlformats.org/officeDocument/2006/relationships/slideLayout" Target="../slideLayouts/slideLayout7.xml"/><Relationship Id="rId3" Type="http://schemas.openxmlformats.org/officeDocument/2006/relationships/customXml" Target="../../customXml/item545.xml"/><Relationship Id="rId7" Type="http://schemas.openxmlformats.org/officeDocument/2006/relationships/customXml" Target="../../customXml/item419.xml"/><Relationship Id="rId12" Type="http://schemas.openxmlformats.org/officeDocument/2006/relationships/customXml" Target="../../customXml/item44.xml"/><Relationship Id="rId2" Type="http://schemas.openxmlformats.org/officeDocument/2006/relationships/customXml" Target="../../customXml/item224.xml"/><Relationship Id="rId16" Type="http://schemas.openxmlformats.org/officeDocument/2006/relationships/image" Target="../media/image56.emf"/><Relationship Id="rId1" Type="http://schemas.openxmlformats.org/officeDocument/2006/relationships/customXml" Target="../../customXml/item610.xml"/><Relationship Id="rId6" Type="http://schemas.openxmlformats.org/officeDocument/2006/relationships/customXml" Target="../../customXml/item1092.xml"/><Relationship Id="rId11" Type="http://schemas.openxmlformats.org/officeDocument/2006/relationships/customXml" Target="../../customXml/item269.xml"/><Relationship Id="rId5" Type="http://schemas.openxmlformats.org/officeDocument/2006/relationships/customXml" Target="../../customXml/item259.xml"/><Relationship Id="rId15" Type="http://schemas.openxmlformats.org/officeDocument/2006/relationships/image" Target="../media/image55.png"/><Relationship Id="rId10" Type="http://schemas.openxmlformats.org/officeDocument/2006/relationships/customXml" Target="../../customXml/item739.xml"/><Relationship Id="rId4" Type="http://schemas.openxmlformats.org/officeDocument/2006/relationships/customXml" Target="../../customXml/item1013.xml"/><Relationship Id="rId9" Type="http://schemas.openxmlformats.org/officeDocument/2006/relationships/customXml" Target="../../customXml/item113.xml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 92"/>
          <p:cNvSpPr/>
          <p:nvPr/>
        </p:nvSpPr>
        <p:spPr>
          <a:xfrm>
            <a:off x="1865376" y="1022446"/>
            <a:ext cx="8193024" cy="5137720"/>
          </a:xfrm>
          <a:custGeom>
            <a:avLst/>
            <a:gdLst>
              <a:gd name="connsiteX0" fmla="*/ 124969 w 8193024"/>
              <a:gd name="connsiteY0" fmla="*/ 0 h 5137720"/>
              <a:gd name="connsiteX1" fmla="*/ 1392935 w 8193024"/>
              <a:gd name="connsiteY1" fmla="*/ 0 h 5137720"/>
              <a:gd name="connsiteX2" fmla="*/ 1517904 w 8193024"/>
              <a:gd name="connsiteY2" fmla="*/ 124969 h 5137720"/>
              <a:gd name="connsiteX3" fmla="*/ 1517904 w 8193024"/>
              <a:gd name="connsiteY3" fmla="*/ 2269394 h 5137720"/>
              <a:gd name="connsiteX4" fmla="*/ 6273436 w 8193024"/>
              <a:gd name="connsiteY4" fmla="*/ 2269394 h 5137720"/>
              <a:gd name="connsiteX5" fmla="*/ 6273436 w 8193024"/>
              <a:gd name="connsiteY5" fmla="*/ 173416 h 5137720"/>
              <a:gd name="connsiteX6" fmla="*/ 6431454 w 8193024"/>
              <a:gd name="connsiteY6" fmla="*/ 15398 h 5137720"/>
              <a:gd name="connsiteX7" fmla="*/ 8034738 w 8193024"/>
              <a:gd name="connsiteY7" fmla="*/ 15398 h 5137720"/>
              <a:gd name="connsiteX8" fmla="*/ 8192756 w 8193024"/>
              <a:gd name="connsiteY8" fmla="*/ 173416 h 5137720"/>
              <a:gd name="connsiteX9" fmla="*/ 8192756 w 8193024"/>
              <a:gd name="connsiteY9" fmla="*/ 2396106 h 5137720"/>
              <a:gd name="connsiteX10" fmla="*/ 8193024 w 8193024"/>
              <a:gd name="connsiteY10" fmla="*/ 2397433 h 5137720"/>
              <a:gd name="connsiteX11" fmla="*/ 8193024 w 8193024"/>
              <a:gd name="connsiteY11" fmla="*/ 4994283 h 5137720"/>
              <a:gd name="connsiteX12" fmla="*/ 8155522 w 8193024"/>
              <a:gd name="connsiteY12" fmla="*/ 5084820 h 5137720"/>
              <a:gd name="connsiteX13" fmla="*/ 8147112 w 8193024"/>
              <a:gd name="connsiteY13" fmla="*/ 5090491 h 5137720"/>
              <a:gd name="connsiteX14" fmla="*/ 8146474 w 8193024"/>
              <a:gd name="connsiteY14" fmla="*/ 5091438 h 5137720"/>
              <a:gd name="connsiteX15" fmla="*/ 8034738 w 8193024"/>
              <a:gd name="connsiteY15" fmla="*/ 5137720 h 5137720"/>
              <a:gd name="connsiteX16" fmla="*/ 6431454 w 8193024"/>
              <a:gd name="connsiteY16" fmla="*/ 5137720 h 5137720"/>
              <a:gd name="connsiteX17" fmla="*/ 6369947 w 8193024"/>
              <a:gd name="connsiteY17" fmla="*/ 5125302 h 5137720"/>
              <a:gd name="connsiteX18" fmla="*/ 6365526 w 8193024"/>
              <a:gd name="connsiteY18" fmla="*/ 5122322 h 5137720"/>
              <a:gd name="connsiteX19" fmla="*/ 1392935 w 8193024"/>
              <a:gd name="connsiteY19" fmla="*/ 5122322 h 5137720"/>
              <a:gd name="connsiteX20" fmla="*/ 128039 w 8193024"/>
              <a:gd name="connsiteY20" fmla="*/ 5122322 h 5137720"/>
              <a:gd name="connsiteX21" fmla="*/ 124969 w 8193024"/>
              <a:gd name="connsiteY21" fmla="*/ 5122322 h 5137720"/>
              <a:gd name="connsiteX22" fmla="*/ 0 w 8193024"/>
              <a:gd name="connsiteY22" fmla="*/ 4997353 h 5137720"/>
              <a:gd name="connsiteX23" fmla="*/ 0 w 8193024"/>
              <a:gd name="connsiteY23" fmla="*/ 124969 h 5137720"/>
              <a:gd name="connsiteX24" fmla="*/ 124969 w 8193024"/>
              <a:gd name="connsiteY24" fmla="*/ 0 h 51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193024" h="5137720">
                <a:moveTo>
                  <a:pt x="124969" y="0"/>
                </a:moveTo>
                <a:lnTo>
                  <a:pt x="1392935" y="0"/>
                </a:lnTo>
                <a:cubicBezTo>
                  <a:pt x="1461953" y="0"/>
                  <a:pt x="1517904" y="55951"/>
                  <a:pt x="1517904" y="124969"/>
                </a:cubicBezTo>
                <a:lnTo>
                  <a:pt x="1517904" y="2269394"/>
                </a:lnTo>
                <a:lnTo>
                  <a:pt x="6273436" y="2269394"/>
                </a:lnTo>
                <a:lnTo>
                  <a:pt x="6273436" y="173416"/>
                </a:lnTo>
                <a:cubicBezTo>
                  <a:pt x="6273436" y="86145"/>
                  <a:pt x="6344183" y="15398"/>
                  <a:pt x="6431454" y="15398"/>
                </a:cubicBezTo>
                <a:lnTo>
                  <a:pt x="8034738" y="15398"/>
                </a:lnTo>
                <a:cubicBezTo>
                  <a:pt x="8122009" y="15398"/>
                  <a:pt x="8192756" y="86145"/>
                  <a:pt x="8192756" y="173416"/>
                </a:cubicBezTo>
                <a:lnTo>
                  <a:pt x="8192756" y="2396106"/>
                </a:lnTo>
                <a:lnTo>
                  <a:pt x="8193024" y="2397433"/>
                </a:lnTo>
                <a:lnTo>
                  <a:pt x="8193024" y="4994283"/>
                </a:lnTo>
                <a:cubicBezTo>
                  <a:pt x="8193024" y="5029640"/>
                  <a:pt x="8178693" y="5061650"/>
                  <a:pt x="8155522" y="5084820"/>
                </a:cubicBezTo>
                <a:lnTo>
                  <a:pt x="8147112" y="5090491"/>
                </a:lnTo>
                <a:lnTo>
                  <a:pt x="8146474" y="5091438"/>
                </a:lnTo>
                <a:cubicBezTo>
                  <a:pt x="8117878" y="5120033"/>
                  <a:pt x="8078373" y="5137720"/>
                  <a:pt x="8034738" y="5137720"/>
                </a:cubicBezTo>
                <a:lnTo>
                  <a:pt x="6431454" y="5137720"/>
                </a:lnTo>
                <a:cubicBezTo>
                  <a:pt x="6409636" y="5137720"/>
                  <a:pt x="6388851" y="5133299"/>
                  <a:pt x="6369947" y="5125302"/>
                </a:cubicBezTo>
                <a:lnTo>
                  <a:pt x="6365526" y="5122322"/>
                </a:lnTo>
                <a:lnTo>
                  <a:pt x="1392935" y="5122322"/>
                </a:lnTo>
                <a:lnTo>
                  <a:pt x="128039" y="5122322"/>
                </a:lnTo>
                <a:lnTo>
                  <a:pt x="124969" y="5122322"/>
                </a:lnTo>
                <a:cubicBezTo>
                  <a:pt x="55951" y="5122322"/>
                  <a:pt x="0" y="5066371"/>
                  <a:pt x="0" y="4997353"/>
                </a:cubicBezTo>
                <a:lnTo>
                  <a:pt x="0" y="124969"/>
                </a:lnTo>
                <a:cubicBezTo>
                  <a:pt x="0" y="55951"/>
                  <a:pt x="55951" y="0"/>
                  <a:pt x="124969" y="0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bg2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上下箭头 70"/>
          <p:cNvSpPr/>
          <p:nvPr/>
        </p:nvSpPr>
        <p:spPr>
          <a:xfrm>
            <a:off x="4580019" y="2054648"/>
            <a:ext cx="417600" cy="1345078"/>
          </a:xfrm>
          <a:prstGeom prst="upDownArrow">
            <a:avLst>
              <a:gd name="adj1" fmla="val 50000"/>
              <a:gd name="adj2" fmla="val 41437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667763" y="3411639"/>
            <a:ext cx="4168735" cy="654105"/>
            <a:chOff x="5087599" y="4983232"/>
            <a:chExt cx="3123790" cy="654105"/>
          </a:xfrm>
        </p:grpSpPr>
        <p:sp>
          <p:nvSpPr>
            <p:cNvPr id="19" name="圆角矩形 18"/>
            <p:cNvSpPr/>
            <p:nvPr/>
          </p:nvSpPr>
          <p:spPr>
            <a:xfrm>
              <a:off x="5087599" y="4983232"/>
              <a:ext cx="3026421" cy="561722"/>
            </a:xfrm>
            <a:prstGeom prst="roundRect">
              <a:avLst>
                <a:gd name="adj" fmla="val 6583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120055" y="5014026"/>
              <a:ext cx="3026421" cy="561722"/>
            </a:xfrm>
            <a:prstGeom prst="roundRect">
              <a:avLst>
                <a:gd name="adj" fmla="val 6583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152511" y="5044820"/>
              <a:ext cx="3026421" cy="561722"/>
            </a:xfrm>
            <a:prstGeom prst="roundRect">
              <a:avLst>
                <a:gd name="adj" fmla="val 6583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5184968" y="5075615"/>
              <a:ext cx="3026421" cy="561722"/>
            </a:xfrm>
            <a:prstGeom prst="roundRect">
              <a:avLst>
                <a:gd name="adj" fmla="val 6583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>
                  <a:solidFill>
                    <a:schemeClr val="lt1"/>
                  </a:solidFill>
                </a:rPr>
                <a:t>Test 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67763" y="2382603"/>
            <a:ext cx="4168735" cy="654105"/>
            <a:chOff x="5087599" y="4983232"/>
            <a:chExt cx="3123790" cy="654105"/>
          </a:xfrm>
        </p:grpSpPr>
        <p:sp>
          <p:nvSpPr>
            <p:cNvPr id="25" name="圆角矩形 24"/>
            <p:cNvSpPr/>
            <p:nvPr/>
          </p:nvSpPr>
          <p:spPr>
            <a:xfrm>
              <a:off x="5087599" y="4983232"/>
              <a:ext cx="3026421" cy="561722"/>
            </a:xfrm>
            <a:prstGeom prst="roundRect">
              <a:avLst>
                <a:gd name="adj" fmla="val 6583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120055" y="5014026"/>
              <a:ext cx="3026421" cy="561722"/>
            </a:xfrm>
            <a:prstGeom prst="roundRect">
              <a:avLst>
                <a:gd name="adj" fmla="val 6583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5152511" y="5044820"/>
              <a:ext cx="3026421" cy="561722"/>
            </a:xfrm>
            <a:prstGeom prst="roundRect">
              <a:avLst>
                <a:gd name="adj" fmla="val 6583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5184968" y="5075615"/>
              <a:ext cx="3026421" cy="561722"/>
            </a:xfrm>
            <a:prstGeom prst="roundRect">
              <a:avLst>
                <a:gd name="adj" fmla="val 6583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>
                  <a:solidFill>
                    <a:schemeClr val="lt1"/>
                  </a:solidFill>
                </a:rPr>
                <a:t>Test Data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</p:grpSp>
      <p:sp>
        <p:nvSpPr>
          <p:cNvPr id="29" name="下箭头 28"/>
          <p:cNvSpPr/>
          <p:nvPr/>
        </p:nvSpPr>
        <p:spPr>
          <a:xfrm rot="10800000">
            <a:off x="5501684" y="3036706"/>
            <a:ext cx="417239" cy="367298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100">
              <a:solidFill>
                <a:schemeClr val="lt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667763" y="1212065"/>
            <a:ext cx="4168736" cy="826964"/>
          </a:xfrm>
          <a:prstGeom prst="roundRect">
            <a:avLst>
              <a:gd name="adj" fmla="val 81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100" dirty="0">
                <a:solidFill>
                  <a:schemeClr val="lt1"/>
                </a:solidFill>
              </a:rPr>
              <a:t>Data Base</a:t>
            </a:r>
            <a:endParaRPr lang="zh-CN" altLang="en-US" sz="1100" dirty="0">
              <a:solidFill>
                <a:schemeClr val="lt1"/>
              </a:solidFill>
            </a:endParaRPr>
          </a:p>
        </p:txBody>
      </p:sp>
      <p:sp>
        <p:nvSpPr>
          <p:cNvPr id="34" name="下箭头 33"/>
          <p:cNvSpPr/>
          <p:nvPr/>
        </p:nvSpPr>
        <p:spPr>
          <a:xfrm rot="10800000">
            <a:off x="6069965" y="2015401"/>
            <a:ext cx="417600" cy="367200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100">
              <a:solidFill>
                <a:schemeClr val="lt1"/>
              </a:solidFill>
            </a:endParaRPr>
          </a:p>
        </p:txBody>
      </p:sp>
      <p:sp>
        <p:nvSpPr>
          <p:cNvPr id="36" name="上箭头 35"/>
          <p:cNvSpPr/>
          <p:nvPr/>
        </p:nvSpPr>
        <p:spPr>
          <a:xfrm>
            <a:off x="4527098" y="5066836"/>
            <a:ext cx="432000" cy="226577"/>
          </a:xfrm>
          <a:prstGeom prst="upArrow">
            <a:avLst>
              <a:gd name="adj1" fmla="val 67391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2240192" y="1212064"/>
            <a:ext cx="860453" cy="4743087"/>
          </a:xfrm>
          <a:prstGeom prst="roundRect">
            <a:avLst>
              <a:gd name="adj" fmla="val 5833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796769"/>
              <a:satOff val="-35976"/>
              <a:lumOff val="1324"/>
              <a:alphaOff val="0"/>
            </a:schemeClr>
          </a:fillRef>
          <a:effectRef idx="0">
            <a:schemeClr val="accent4">
              <a:hueOff val="7796769"/>
              <a:satOff val="-35976"/>
              <a:lumOff val="132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>
                <a:solidFill>
                  <a:schemeClr val="tx1"/>
                </a:solidFill>
              </a:rPr>
              <a:t>UI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左右箭头 38"/>
          <p:cNvSpPr/>
          <p:nvPr/>
        </p:nvSpPr>
        <p:spPr>
          <a:xfrm>
            <a:off x="3137285" y="1500120"/>
            <a:ext cx="502382" cy="323538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右箭头 39"/>
          <p:cNvSpPr/>
          <p:nvPr/>
        </p:nvSpPr>
        <p:spPr>
          <a:xfrm>
            <a:off x="3137285" y="2611654"/>
            <a:ext cx="502382" cy="323538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右箭头 40"/>
          <p:cNvSpPr/>
          <p:nvPr/>
        </p:nvSpPr>
        <p:spPr>
          <a:xfrm>
            <a:off x="3137285" y="3628661"/>
            <a:ext cx="502382" cy="323538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右箭头 41"/>
          <p:cNvSpPr/>
          <p:nvPr/>
        </p:nvSpPr>
        <p:spPr>
          <a:xfrm>
            <a:off x="3137285" y="4559358"/>
            <a:ext cx="502382" cy="323538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322921" y="1212064"/>
            <a:ext cx="1426939" cy="4773882"/>
          </a:xfrm>
          <a:prstGeom prst="roundRect">
            <a:avLst>
              <a:gd name="adj" fmla="val 5833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5197846"/>
              <a:satOff val="-23984"/>
              <a:lumOff val="883"/>
              <a:alphaOff val="0"/>
            </a:schemeClr>
          </a:fillRef>
          <a:effectRef idx="0">
            <a:schemeClr val="accent4">
              <a:hueOff val="5197846"/>
              <a:satOff val="-23984"/>
              <a:lumOff val="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>
                <a:solidFill>
                  <a:schemeClr val="tx1"/>
                </a:solidFill>
              </a:rPr>
              <a:t>Report&amp;</a:t>
            </a:r>
          </a:p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>
                <a:solidFill>
                  <a:schemeClr val="tx1"/>
                </a:solidFill>
              </a:rPr>
              <a:t>Data analysis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>
            <a:off x="7854902" y="1455985"/>
            <a:ext cx="438523" cy="339122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100">
              <a:solidFill>
                <a:schemeClr val="lt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97110" y="5647358"/>
            <a:ext cx="132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BS/CS</a:t>
            </a:r>
            <a:endParaRPr lang="zh-CN" altLang="en-US" sz="12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上下箭头 69"/>
          <p:cNvSpPr/>
          <p:nvPr/>
        </p:nvSpPr>
        <p:spPr>
          <a:xfrm>
            <a:off x="4550766" y="4065743"/>
            <a:ext cx="432000" cy="328931"/>
          </a:xfrm>
          <a:prstGeom prst="upDownArrow">
            <a:avLst>
              <a:gd name="adj1" fmla="val 50000"/>
              <a:gd name="adj2" fmla="val 37037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3686168" y="5331841"/>
            <a:ext cx="4150330" cy="654105"/>
            <a:chOff x="5087599" y="4983232"/>
            <a:chExt cx="3123790" cy="654105"/>
          </a:xfrm>
          <a:solidFill>
            <a:schemeClr val="bg1">
              <a:lumMod val="50000"/>
            </a:schemeClr>
          </a:solidFill>
        </p:grpSpPr>
        <p:sp>
          <p:nvSpPr>
            <p:cNvPr id="73" name="圆角矩形 72"/>
            <p:cNvSpPr/>
            <p:nvPr/>
          </p:nvSpPr>
          <p:spPr>
            <a:xfrm>
              <a:off x="5087599" y="4983232"/>
              <a:ext cx="3026421" cy="561722"/>
            </a:xfrm>
            <a:prstGeom prst="roundRect">
              <a:avLst>
                <a:gd name="adj" fmla="val 6583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5120055" y="5014026"/>
              <a:ext cx="3026421" cy="561722"/>
            </a:xfrm>
            <a:prstGeom prst="roundRect">
              <a:avLst>
                <a:gd name="adj" fmla="val 6583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5152511" y="5044820"/>
              <a:ext cx="3026421" cy="561722"/>
            </a:xfrm>
            <a:prstGeom prst="roundRect">
              <a:avLst>
                <a:gd name="adj" fmla="val 6583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5184968" y="5075615"/>
              <a:ext cx="3026421" cy="561722"/>
            </a:xfrm>
            <a:prstGeom prst="roundRect">
              <a:avLst>
                <a:gd name="adj" fmla="val 6583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smtClean="0">
                  <a:solidFill>
                    <a:schemeClr val="lt1"/>
                  </a:solidFill>
                </a:rPr>
                <a:t>Hardware Driver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689418" y="4403703"/>
            <a:ext cx="2039743" cy="654105"/>
            <a:chOff x="5087599" y="4983232"/>
            <a:chExt cx="3123790" cy="654105"/>
          </a:xfrm>
        </p:grpSpPr>
        <p:sp>
          <p:nvSpPr>
            <p:cNvPr id="78" name="圆角矩形 77"/>
            <p:cNvSpPr/>
            <p:nvPr/>
          </p:nvSpPr>
          <p:spPr>
            <a:xfrm>
              <a:off x="5087599" y="4983232"/>
              <a:ext cx="3026421" cy="561722"/>
            </a:xfrm>
            <a:prstGeom prst="roundRect">
              <a:avLst>
                <a:gd name="adj" fmla="val 6583"/>
              </a:avLst>
            </a:prstGeom>
            <a:ln w="952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5120055" y="5014026"/>
              <a:ext cx="3026421" cy="561722"/>
            </a:xfrm>
            <a:prstGeom prst="roundRect">
              <a:avLst>
                <a:gd name="adj" fmla="val 6583"/>
              </a:avLst>
            </a:prstGeom>
            <a:ln w="952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5152511" y="5044820"/>
              <a:ext cx="3026421" cy="561722"/>
            </a:xfrm>
            <a:prstGeom prst="roundRect">
              <a:avLst>
                <a:gd name="adj" fmla="val 6583"/>
              </a:avLst>
            </a:prstGeom>
            <a:ln w="952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5184968" y="5075615"/>
              <a:ext cx="3026421" cy="561722"/>
            </a:xfrm>
            <a:prstGeom prst="roundRect">
              <a:avLst>
                <a:gd name="adj" fmla="val 6583"/>
              </a:avLst>
            </a:prstGeom>
            <a:ln w="952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smtClean="0">
                  <a:solidFill>
                    <a:schemeClr val="lt1"/>
                  </a:solidFill>
                </a:rPr>
                <a:t>Hardware Function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5796755" y="4403703"/>
            <a:ext cx="2039743" cy="654105"/>
            <a:chOff x="5087599" y="4983232"/>
            <a:chExt cx="3123790" cy="654105"/>
          </a:xfrm>
        </p:grpSpPr>
        <p:sp>
          <p:nvSpPr>
            <p:cNvPr id="85" name="圆角矩形 84"/>
            <p:cNvSpPr/>
            <p:nvPr/>
          </p:nvSpPr>
          <p:spPr>
            <a:xfrm>
              <a:off x="5087599" y="4983232"/>
              <a:ext cx="3026421" cy="561722"/>
            </a:xfrm>
            <a:prstGeom prst="roundRect">
              <a:avLst>
                <a:gd name="adj" fmla="val 6583"/>
              </a:avLst>
            </a:prstGeom>
            <a:ln w="952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5120055" y="5014026"/>
              <a:ext cx="3026421" cy="561722"/>
            </a:xfrm>
            <a:prstGeom prst="roundRect">
              <a:avLst>
                <a:gd name="adj" fmla="val 6583"/>
              </a:avLst>
            </a:prstGeom>
            <a:ln w="952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5152511" y="5044820"/>
              <a:ext cx="3026421" cy="561722"/>
            </a:xfrm>
            <a:prstGeom prst="roundRect">
              <a:avLst>
                <a:gd name="adj" fmla="val 6583"/>
              </a:avLst>
            </a:prstGeom>
            <a:ln w="952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err="1">
                  <a:solidFill>
                    <a:schemeClr val="lt1"/>
                  </a:solidFill>
                </a:rPr>
                <a:t>TestState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5184968" y="5075615"/>
              <a:ext cx="3026421" cy="561722"/>
            </a:xfrm>
            <a:prstGeom prst="roundRect">
              <a:avLst>
                <a:gd name="adj" fmla="val 6583"/>
              </a:avLst>
            </a:prstGeom>
            <a:ln w="9525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 smtClean="0">
                  <a:solidFill>
                    <a:schemeClr val="lt1"/>
                  </a:solidFill>
                </a:rPr>
                <a:t>Algorithms Function</a:t>
              </a:r>
              <a:endParaRPr lang="zh-CN" altLang="en-US" sz="1100" dirty="0">
                <a:solidFill>
                  <a:schemeClr val="lt1"/>
                </a:solidFill>
              </a:endParaRPr>
            </a:p>
          </p:txBody>
        </p:sp>
      </p:grpSp>
      <p:sp>
        <p:nvSpPr>
          <p:cNvPr id="89" name="上下箭头 88"/>
          <p:cNvSpPr/>
          <p:nvPr/>
        </p:nvSpPr>
        <p:spPr>
          <a:xfrm>
            <a:off x="6610081" y="4073485"/>
            <a:ext cx="432000" cy="328931"/>
          </a:xfrm>
          <a:prstGeom prst="upDownArrow">
            <a:avLst>
              <a:gd name="adj1" fmla="val 50000"/>
              <a:gd name="adj2" fmla="val 37037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对角圆角矩形 93"/>
          <p:cNvSpPr/>
          <p:nvPr/>
        </p:nvSpPr>
        <p:spPr>
          <a:xfrm>
            <a:off x="3871702" y="3626747"/>
            <a:ext cx="1172284" cy="338328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State File</a:t>
            </a:r>
            <a:endParaRPr lang="zh-CN" altLang="en-US" dirty="0"/>
          </a:p>
        </p:txBody>
      </p:sp>
      <p:sp>
        <p:nvSpPr>
          <p:cNvPr id="95" name="对角圆角矩形 94"/>
          <p:cNvSpPr/>
          <p:nvPr/>
        </p:nvSpPr>
        <p:spPr>
          <a:xfrm>
            <a:off x="2295419" y="1286821"/>
            <a:ext cx="749533" cy="322524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Rept</a:t>
            </a:r>
            <a:endParaRPr lang="zh-CN" altLang="en-US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19235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/>
          <p:cNvSpPr/>
          <p:nvPr/>
        </p:nvSpPr>
        <p:spPr>
          <a:xfrm>
            <a:off x="3684814" y="1687285"/>
            <a:ext cx="4822372" cy="3276600"/>
          </a:xfrm>
          <a:prstGeom prst="roundRect">
            <a:avLst>
              <a:gd name="adj" fmla="val 1385"/>
            </a:avLst>
          </a:prstGeom>
          <a:solidFill>
            <a:srgbClr val="0081E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706581" y="3369129"/>
            <a:ext cx="4788000" cy="1594756"/>
          </a:xfrm>
          <a:prstGeom prst="rect">
            <a:avLst/>
          </a:prstGeom>
          <a:solidFill>
            <a:srgbClr val="EB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873216" y="3516088"/>
            <a:ext cx="2454730" cy="729342"/>
            <a:chOff x="4403270" y="3483429"/>
            <a:chExt cx="2454730" cy="729342"/>
          </a:xfrm>
        </p:grpSpPr>
        <p:grpSp>
          <p:nvGrpSpPr>
            <p:cNvPr id="51" name="组合 50"/>
            <p:cNvGrpSpPr/>
            <p:nvPr/>
          </p:nvGrpSpPr>
          <p:grpSpPr>
            <a:xfrm>
              <a:off x="4403270" y="3483429"/>
              <a:ext cx="2454730" cy="337457"/>
              <a:chOff x="3456213" y="653143"/>
              <a:chExt cx="2454730" cy="337457"/>
            </a:xfrm>
          </p:grpSpPr>
          <p:sp>
            <p:nvSpPr>
              <p:cNvPr id="48" name="圆角矩形 47"/>
              <p:cNvSpPr/>
              <p:nvPr/>
            </p:nvSpPr>
            <p:spPr>
              <a:xfrm>
                <a:off x="3456213" y="653143"/>
                <a:ext cx="2454730" cy="3374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 smtClean="0">
                    <a:solidFill>
                      <a:prstClr val="white">
                        <a:lumMod val="50000"/>
                      </a:prstClr>
                    </a:solidFill>
                  </a:rPr>
                  <a:t>administrator</a:t>
                </a:r>
                <a:endParaRPr lang="zh-CN" altLang="en-US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pic>
            <p:nvPicPr>
              <p:cNvPr id="2" name="Picture 2" descr="C:\Users\t-dantay\Documents\Placeholders\user.png"/>
              <p:cNvPicPr>
                <a:picLocks noChangeAspect="1" noChangeArrowheads="1"/>
              </p:cNvPicPr>
              <p:nvPr>
                <p:custDataLst>
                  <p:custData r:id="rId5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3283" y="707571"/>
                <a:ext cx="209006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0" name="直接连接符 49"/>
              <p:cNvCxnSpPr/>
              <p:nvPr/>
            </p:nvCxnSpPr>
            <p:spPr>
              <a:xfrm>
                <a:off x="5464629" y="653143"/>
                <a:ext cx="0" cy="337457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4403270" y="3875314"/>
              <a:ext cx="2454730" cy="337457"/>
              <a:chOff x="7679870" y="832757"/>
              <a:chExt cx="2454730" cy="337457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7679870" y="832757"/>
                <a:ext cx="2454730" cy="337457"/>
                <a:chOff x="3456213" y="653143"/>
                <a:chExt cx="2454730" cy="337457"/>
              </a:xfrm>
            </p:grpSpPr>
            <p:sp>
              <p:nvSpPr>
                <p:cNvPr id="53" name="圆角矩形 52"/>
                <p:cNvSpPr/>
                <p:nvPr/>
              </p:nvSpPr>
              <p:spPr>
                <a:xfrm>
                  <a:off x="3456213" y="653143"/>
                  <a:ext cx="2454730" cy="3374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108000" rtlCol="0" anchor="ctr"/>
                <a:lstStyle/>
                <a:p>
                  <a:r>
                    <a:rPr lang="en-US" altLang="zh-CN" dirty="0" smtClean="0">
                      <a:solidFill>
                        <a:prstClr val="white">
                          <a:lumMod val="50000"/>
                        </a:prstClr>
                      </a:solidFill>
                    </a:rPr>
                    <a:t>**********</a:t>
                  </a:r>
                  <a:endParaRPr lang="zh-CN" altLang="en-US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>
                  <a:off x="5464629" y="653143"/>
                  <a:ext cx="0" cy="337457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6" name="Picture 2" descr="C:\Users\t-dantay\Documents\Placeholders\lock.png"/>
              <p:cNvPicPr>
                <a:picLocks noChangeAspect="1" noChangeArrowheads="1"/>
              </p:cNvPicPr>
              <p:nvPr>
                <p:custDataLst>
                  <p:custData r:id="rId4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4358" y="876300"/>
                <a:ext cx="174171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4576" y="1717235"/>
            <a:ext cx="1323877" cy="44258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Content"/>
          <p:cNvSpPr/>
          <p:nvPr>
            <p:custDataLst>
              <p:custData r:id="rId1"/>
            </p:custDataLst>
          </p:nvPr>
        </p:nvSpPr>
        <p:spPr>
          <a:xfrm>
            <a:off x="4873216" y="4558533"/>
            <a:ext cx="2454730" cy="317407"/>
          </a:xfrm>
          <a:prstGeom prst="roundRect">
            <a:avLst/>
          </a:prstGeom>
          <a:solidFill>
            <a:srgbClr val="0081E2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1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登 录</a:t>
            </a:r>
            <a:endParaRPr 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51800" y="1717650"/>
            <a:ext cx="377154" cy="82575"/>
            <a:chOff x="7598695" y="1731939"/>
            <a:chExt cx="535299" cy="108000"/>
          </a:xfrm>
        </p:grpSpPr>
        <p:sp>
          <p:nvSpPr>
            <p:cNvPr id="68" name="等腰三角形 67"/>
            <p:cNvSpPr>
              <a:spLocks noChangeAspect="1"/>
            </p:cNvSpPr>
            <p:nvPr/>
          </p:nvSpPr>
          <p:spPr>
            <a:xfrm rot="10800000">
              <a:off x="7598695" y="1745770"/>
              <a:ext cx="162056" cy="94169"/>
            </a:xfrm>
            <a:prstGeom prst="triangle">
              <a:avLst/>
            </a:prstGeom>
            <a:solidFill>
              <a:srgbClr val="F2F2F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7839371" y="1839939"/>
              <a:ext cx="10800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3" name="组合 72"/>
            <p:cNvGrpSpPr/>
            <p:nvPr/>
          </p:nvGrpSpPr>
          <p:grpSpPr>
            <a:xfrm>
              <a:off x="8025994" y="1731939"/>
              <a:ext cx="108000" cy="108000"/>
              <a:chOff x="8025994" y="1912912"/>
              <a:chExt cx="108000" cy="108000"/>
            </a:xfrm>
          </p:grpSpPr>
          <p:cxnSp>
            <p:nvCxnSpPr>
              <p:cNvPr id="71" name="直接连接符 70"/>
              <p:cNvCxnSpPr/>
              <p:nvPr/>
            </p:nvCxnSpPr>
            <p:spPr>
              <a:xfrm>
                <a:off x="8025994" y="196691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5400000">
                <a:off x="8025994" y="196691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75" name="CheckBoxChecked"/>
          <p:cNvGrpSpPr/>
          <p:nvPr>
            <p:custDataLst>
              <p:custData r:id="rId2"/>
            </p:custDataLst>
          </p:nvPr>
        </p:nvGrpSpPr>
        <p:grpSpPr>
          <a:xfrm>
            <a:off x="4870425" y="4292845"/>
            <a:ext cx="865303" cy="230832"/>
            <a:chOff x="4317072" y="3312427"/>
            <a:chExt cx="865303" cy="230832"/>
          </a:xfrm>
        </p:grpSpPr>
        <p:grpSp>
          <p:nvGrpSpPr>
            <p:cNvPr id="76" name="Group 2"/>
            <p:cNvGrpSpPr/>
            <p:nvPr/>
          </p:nvGrpSpPr>
          <p:grpSpPr>
            <a:xfrm>
              <a:off x="4354457" y="3312427"/>
              <a:ext cx="827918" cy="230832"/>
              <a:chOff x="5179848" y="2087451"/>
              <a:chExt cx="775925" cy="216403"/>
            </a:xfrm>
          </p:grpSpPr>
          <p:sp>
            <p:nvSpPr>
              <p:cNvPr id="78" name="Content"/>
              <p:cNvSpPr txBox="1">
                <a:spLocks/>
              </p:cNvSpPr>
              <p:nvPr/>
            </p:nvSpPr>
            <p:spPr>
              <a:xfrm>
                <a:off x="5179848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记住密码</a:t>
                </a:r>
                <a:endParaRPr 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heckBox"/>
              <p:cNvSpPr>
                <a:spLocks/>
              </p:cNvSpPr>
              <p:nvPr/>
            </p:nvSpPr>
            <p:spPr>
              <a:xfrm>
                <a:off x="5179848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CheckBoxChecked"/>
          <p:cNvGrpSpPr/>
          <p:nvPr>
            <p:custDataLst>
              <p:custData r:id="rId3"/>
            </p:custDataLst>
          </p:nvPr>
        </p:nvGrpSpPr>
        <p:grpSpPr>
          <a:xfrm>
            <a:off x="6462643" y="4292845"/>
            <a:ext cx="865305" cy="230832"/>
            <a:chOff x="4317072" y="3312427"/>
            <a:chExt cx="865305" cy="230832"/>
          </a:xfrm>
        </p:grpSpPr>
        <p:grpSp>
          <p:nvGrpSpPr>
            <p:cNvPr id="81" name="Group 2"/>
            <p:cNvGrpSpPr/>
            <p:nvPr/>
          </p:nvGrpSpPr>
          <p:grpSpPr>
            <a:xfrm>
              <a:off x="4354457" y="3312427"/>
              <a:ext cx="827920" cy="230832"/>
              <a:chOff x="5179829" y="2087451"/>
              <a:chExt cx="775924" cy="216403"/>
            </a:xfrm>
          </p:grpSpPr>
          <p:sp>
            <p:nvSpPr>
              <p:cNvPr id="83" name="Content"/>
              <p:cNvSpPr txBox="1">
                <a:spLocks/>
              </p:cNvSpPr>
              <p:nvPr/>
            </p:nvSpPr>
            <p:spPr>
              <a:xfrm>
                <a:off x="5179829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自动登录</a:t>
                </a:r>
                <a:endParaRPr lang="en-US" sz="1200" dirty="0" smtClean="0">
                  <a:solidFill>
                    <a:prstClr val="black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CheckBox"/>
              <p:cNvSpPr>
                <a:spLocks/>
              </p:cNvSpPr>
              <p:nvPr/>
            </p:nvSpPr>
            <p:spPr>
              <a:xfrm>
                <a:off x="5179829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2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椭圆 84"/>
          <p:cNvSpPr/>
          <p:nvPr/>
        </p:nvSpPr>
        <p:spPr>
          <a:xfrm>
            <a:off x="4031771" y="3580494"/>
            <a:ext cx="720000" cy="72000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7" name="标题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独立登录界面（单机）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14157" y="2306439"/>
            <a:ext cx="3363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Colonna MT" panose="04020805060202030203" pitchFamily="82" charset="0"/>
              </a:rPr>
              <a:t>AS</a:t>
            </a:r>
            <a:endParaRPr lang="zh-CN" altLang="en-US" sz="4400" spc="600" dirty="0">
              <a:solidFill>
                <a:schemeClr val="bg1"/>
              </a:solidFill>
              <a:latin typeface="Colonna MT" panose="04020805060202030203" pitchFamily="8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53" y="1758351"/>
            <a:ext cx="1668177" cy="3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6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254000" y="254010"/>
            <a:ext cx="9143388" cy="6201875"/>
            <a:chOff x="3138993" y="2600328"/>
            <a:chExt cx="3513043" cy="2017391"/>
          </a:xfrm>
        </p:grpSpPr>
        <p:sp>
          <p:nvSpPr>
            <p:cNvPr id="3" name="Container"/>
            <p:cNvSpPr>
              <a:spLocks/>
            </p:cNvSpPr>
            <p:nvPr/>
          </p:nvSpPr>
          <p:spPr>
            <a:xfrm>
              <a:off x="3138993" y="2680505"/>
              <a:ext cx="3513043" cy="193721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60408" y="2600328"/>
              <a:ext cx="345988" cy="80181"/>
              <a:chOff x="3451368" y="2698418"/>
              <a:chExt cx="223944" cy="68412"/>
            </a:xfrm>
          </p:grpSpPr>
          <p:sp>
            <p:nvSpPr>
              <p:cNvPr id="8" name="ActiveTab"/>
              <p:cNvSpPr txBox="1">
                <a:spLocks/>
              </p:cNvSpPr>
              <p:nvPr/>
            </p:nvSpPr>
            <p:spPr>
              <a:xfrm>
                <a:off x="3451368" y="2698418"/>
                <a:ext cx="223944" cy="684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History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abLine"/>
              <p:cNvSpPr>
                <a:spLocks/>
              </p:cNvSpPr>
              <p:nvPr/>
            </p:nvSpPr>
            <p:spPr>
              <a:xfrm>
                <a:off x="3453766" y="2766830"/>
                <a:ext cx="21914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10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302963328"/>
              </p:ext>
            </p:extLst>
          </p:nvPr>
        </p:nvGraphicFramePr>
        <p:xfrm>
          <a:off x="408236" y="909545"/>
          <a:ext cx="8890001" cy="54562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45678"/>
                <a:gridCol w="1801986"/>
                <a:gridCol w="1244600"/>
                <a:gridCol w="1117600"/>
                <a:gridCol w="1028700"/>
                <a:gridCol w="927100"/>
                <a:gridCol w="2224337"/>
              </a:tblGrid>
              <a:tr h="259822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index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SN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Result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Date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Type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Operator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shift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9822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54001" y="500491"/>
            <a:ext cx="9143388" cy="3123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18288" rIns="45720" rtlCol="0">
            <a:noAutofit/>
          </a:bodyPr>
          <a:lstStyle/>
          <a:p>
            <a:pPr algn="ctr"/>
            <a:endParaRPr lang="zh-CN" altLang="en-US" sz="120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"/>
          <p:cNvPicPr preferRelativeResize="0">
            <a:picLocks noChangeAspect="1"/>
          </p:cNvPicPr>
          <p:nvPr>
            <p:custDataLst>
              <p:custData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0" y="568950"/>
            <a:ext cx="180000" cy="180000"/>
          </a:xfrm>
          <a:prstGeom prst="rect">
            <a:avLst/>
          </a:prstGeom>
        </p:spPr>
      </p:pic>
      <p:pic>
        <p:nvPicPr>
          <p:cNvPr id="13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50" y="478950"/>
            <a:ext cx="337500" cy="337500"/>
          </a:xfrm>
          <a:prstGeom prst="rect">
            <a:avLst/>
          </a:prstGeom>
        </p:spPr>
      </p:pic>
      <p:pic>
        <p:nvPicPr>
          <p:cNvPr id="14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88" y="618555"/>
            <a:ext cx="337500" cy="3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254000" y="265015"/>
            <a:ext cx="2544284" cy="6455274"/>
            <a:chOff x="3138993" y="2600324"/>
            <a:chExt cx="3513043" cy="2017395"/>
          </a:xfrm>
        </p:grpSpPr>
        <p:sp>
          <p:nvSpPr>
            <p:cNvPr id="3" name="Container"/>
            <p:cNvSpPr>
              <a:spLocks/>
            </p:cNvSpPr>
            <p:nvPr/>
          </p:nvSpPr>
          <p:spPr>
            <a:xfrm>
              <a:off x="3138993" y="2677341"/>
              <a:ext cx="3513043" cy="19403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215972" y="2600324"/>
              <a:ext cx="1243376" cy="77034"/>
              <a:chOff x="3487329" y="2698418"/>
              <a:chExt cx="804786" cy="65727"/>
            </a:xfrm>
          </p:grpSpPr>
          <p:sp>
            <p:nvSpPr>
              <p:cNvPr id="8" name="ActiveTab"/>
              <p:cNvSpPr txBox="1">
                <a:spLocks/>
              </p:cNvSpPr>
              <p:nvPr/>
            </p:nvSpPr>
            <p:spPr>
              <a:xfrm>
                <a:off x="3487329" y="2698418"/>
                <a:ext cx="804786" cy="65727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流程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abLine"/>
              <p:cNvSpPr>
                <a:spLocks/>
              </p:cNvSpPr>
              <p:nvPr/>
            </p:nvSpPr>
            <p:spPr>
              <a:xfrm>
                <a:off x="3495951" y="2764145"/>
                <a:ext cx="787540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284142" y="821834"/>
            <a:ext cx="2484000" cy="5854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" y="912186"/>
            <a:ext cx="457200" cy="45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" y="1576722"/>
            <a:ext cx="457200" cy="457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" y="2230241"/>
            <a:ext cx="457200" cy="457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" y="2883760"/>
            <a:ext cx="457200" cy="457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" y="3537279"/>
            <a:ext cx="457200" cy="457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" y="4190798"/>
            <a:ext cx="457200" cy="457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" y="4844317"/>
            <a:ext cx="457200" cy="457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" y="5497836"/>
            <a:ext cx="457200" cy="457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9" y="6151357"/>
            <a:ext cx="457200" cy="457200"/>
          </a:xfrm>
          <a:prstGeom prst="rect">
            <a:avLst/>
          </a:prstGeom>
        </p:spPr>
      </p:pic>
      <p:sp>
        <p:nvSpPr>
          <p:cNvPr id="20" name="下箭头 19"/>
          <p:cNvSpPr/>
          <p:nvPr/>
        </p:nvSpPr>
        <p:spPr>
          <a:xfrm>
            <a:off x="655505" y="1402437"/>
            <a:ext cx="216000" cy="1440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655505" y="2056538"/>
            <a:ext cx="216000" cy="1440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655505" y="2710639"/>
            <a:ext cx="216000" cy="1440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655505" y="3364740"/>
            <a:ext cx="216000" cy="1440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655505" y="4018841"/>
            <a:ext cx="216000" cy="1440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655505" y="4672942"/>
            <a:ext cx="216000" cy="1440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655505" y="5327043"/>
            <a:ext cx="216000" cy="1440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655505" y="5981142"/>
            <a:ext cx="216000" cy="1440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1"/>
          <p:cNvPicPr preferRelativeResize="0">
            <a:picLocks/>
          </p:cNvPicPr>
          <p:nvPr>
            <p:custDataLst>
              <p:custData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99" y="586358"/>
            <a:ext cx="213843" cy="185950"/>
          </a:xfrm>
          <a:prstGeom prst="rect">
            <a:avLst/>
          </a:prstGeom>
        </p:spPr>
      </p:pic>
      <p:grpSp>
        <p:nvGrpSpPr>
          <p:cNvPr id="30" name="SearchBox"/>
          <p:cNvGrpSpPr/>
          <p:nvPr>
            <p:custDataLst>
              <p:custData r:id="rId3"/>
            </p:custDataLst>
          </p:nvPr>
        </p:nvGrpSpPr>
        <p:grpSpPr>
          <a:xfrm>
            <a:off x="284141" y="533625"/>
            <a:ext cx="2348889" cy="310896"/>
            <a:chOff x="4111925" y="3293648"/>
            <a:chExt cx="962996" cy="310896"/>
          </a:xfrm>
        </p:grpSpPr>
        <p:sp>
          <p:nvSpPr>
            <p:cNvPr id="31" name="Content"/>
            <p:cNvSpPr>
              <a:spLocks/>
            </p:cNvSpPr>
            <p:nvPr/>
          </p:nvSpPr>
          <p:spPr>
            <a:xfrm>
              <a:off x="4111925" y="3328416"/>
              <a:ext cx="945430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7460" y="3293648"/>
              <a:ext cx="127461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右箭头 40"/>
          <p:cNvSpPr/>
          <p:nvPr/>
        </p:nvSpPr>
        <p:spPr>
          <a:xfrm>
            <a:off x="1200603" y="2973319"/>
            <a:ext cx="3945641" cy="278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146244" y="1805322"/>
            <a:ext cx="5617236" cy="3267595"/>
          </a:xfrm>
          <a:prstGeom prst="roundRect">
            <a:avLst>
              <a:gd name="adj" fmla="val 790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支持打开网页链接，打开对应工序的统计报表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44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1251857" y="315686"/>
            <a:ext cx="9938654" cy="1393372"/>
            <a:chOff x="1251857" y="315686"/>
            <a:chExt cx="9938654" cy="1393372"/>
          </a:xfrm>
        </p:grpSpPr>
        <p:sp>
          <p:nvSpPr>
            <p:cNvPr id="2" name="圆角矩形 1"/>
            <p:cNvSpPr/>
            <p:nvPr/>
          </p:nvSpPr>
          <p:spPr>
            <a:xfrm>
              <a:off x="1251857" y="315686"/>
              <a:ext cx="9927771" cy="1393372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256" y="468086"/>
              <a:ext cx="1088571" cy="108857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645226" y="620485"/>
              <a:ext cx="7532915" cy="78377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5400" dirty="0" smtClean="0">
                  <a:solidFill>
                    <a:schemeClr val="bg2">
                      <a:lumMod val="10000"/>
                    </a:schemeClr>
                  </a:solidFill>
                </a:rPr>
                <a:t>Barcode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710" y="468086"/>
              <a:ext cx="1066801" cy="1066801"/>
            </a:xfrm>
            <a:prstGeom prst="rect">
              <a:avLst/>
            </a:prstGeom>
          </p:spPr>
        </p:pic>
      </p:grpSp>
      <p:sp>
        <p:nvSpPr>
          <p:cNvPr id="6" name="圆角矩形 5"/>
          <p:cNvSpPr/>
          <p:nvPr/>
        </p:nvSpPr>
        <p:spPr>
          <a:xfrm>
            <a:off x="1251856" y="2394857"/>
            <a:ext cx="9927771" cy="1393372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110" y="2849833"/>
            <a:ext cx="810000" cy="8100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0" name="Content"/>
          <p:cNvSpPr/>
          <p:nvPr>
            <p:custDataLst>
              <p:custData r:id="rId1"/>
            </p:custDataLst>
          </p:nvPr>
        </p:nvSpPr>
        <p:spPr>
          <a:xfrm>
            <a:off x="1435968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" name="Content"/>
          <p:cNvSpPr/>
          <p:nvPr>
            <p:custDataLst>
              <p:custData r:id="rId2"/>
            </p:custDataLst>
          </p:nvPr>
        </p:nvSpPr>
        <p:spPr>
          <a:xfrm>
            <a:off x="2214296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/>
          <p:nvPr>
            <p:custDataLst>
              <p:custData r:id="rId3"/>
            </p:custDataLst>
          </p:nvPr>
        </p:nvSpPr>
        <p:spPr>
          <a:xfrm>
            <a:off x="2992624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/>
          <p:nvPr>
            <p:custDataLst>
              <p:custData r:id="rId4"/>
            </p:custDataLst>
          </p:nvPr>
        </p:nvSpPr>
        <p:spPr>
          <a:xfrm>
            <a:off x="3770952" y="2492312"/>
            <a:ext cx="720000" cy="228600"/>
          </a:xfrm>
          <a:prstGeom prst="roundRect">
            <a:avLst/>
          </a:prstGeom>
          <a:solidFill>
            <a:srgbClr val="FF000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/>
          <p:nvPr>
            <p:custDataLst>
              <p:custData r:id="rId5"/>
            </p:custDataLst>
          </p:nvPr>
        </p:nvSpPr>
        <p:spPr>
          <a:xfrm>
            <a:off x="5327608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" name="Content"/>
          <p:cNvSpPr/>
          <p:nvPr>
            <p:custDataLst>
              <p:custData r:id="rId6"/>
            </p:custDataLst>
          </p:nvPr>
        </p:nvSpPr>
        <p:spPr>
          <a:xfrm>
            <a:off x="6884264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6" name="Content"/>
          <p:cNvSpPr/>
          <p:nvPr>
            <p:custDataLst>
              <p:custData r:id="rId7"/>
            </p:custDataLst>
          </p:nvPr>
        </p:nvSpPr>
        <p:spPr>
          <a:xfrm>
            <a:off x="8440920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" name="Content"/>
          <p:cNvSpPr/>
          <p:nvPr>
            <p:custDataLst>
              <p:custData r:id="rId8"/>
            </p:custDataLst>
          </p:nvPr>
        </p:nvSpPr>
        <p:spPr>
          <a:xfrm>
            <a:off x="4549280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" name="Content"/>
          <p:cNvSpPr/>
          <p:nvPr>
            <p:custDataLst>
              <p:custData r:id="rId9"/>
            </p:custDataLst>
          </p:nvPr>
        </p:nvSpPr>
        <p:spPr>
          <a:xfrm>
            <a:off x="6105936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" name="Content"/>
          <p:cNvSpPr/>
          <p:nvPr>
            <p:custDataLst>
              <p:custData r:id="rId10"/>
            </p:custDataLst>
          </p:nvPr>
        </p:nvSpPr>
        <p:spPr>
          <a:xfrm>
            <a:off x="7662592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" name="Content"/>
          <p:cNvSpPr/>
          <p:nvPr>
            <p:custDataLst>
              <p:custData r:id="rId11"/>
            </p:custDataLst>
          </p:nvPr>
        </p:nvSpPr>
        <p:spPr>
          <a:xfrm>
            <a:off x="9219251" y="2492312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Content"/>
          <p:cNvSpPr/>
          <p:nvPr>
            <p:custDataLst>
              <p:custData r:id="rId12"/>
            </p:custDataLst>
          </p:nvPr>
        </p:nvSpPr>
        <p:spPr>
          <a:xfrm>
            <a:off x="1435968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5" name="Content"/>
          <p:cNvSpPr/>
          <p:nvPr>
            <p:custDataLst>
              <p:custData r:id="rId13"/>
            </p:custDataLst>
          </p:nvPr>
        </p:nvSpPr>
        <p:spPr>
          <a:xfrm>
            <a:off x="2214296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6" name="Content"/>
          <p:cNvSpPr/>
          <p:nvPr>
            <p:custDataLst>
              <p:custData r:id="rId14"/>
            </p:custDataLst>
          </p:nvPr>
        </p:nvSpPr>
        <p:spPr>
          <a:xfrm>
            <a:off x="2992624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7" name="Content"/>
          <p:cNvSpPr/>
          <p:nvPr>
            <p:custDataLst>
              <p:custData r:id="rId15"/>
            </p:custDataLst>
          </p:nvPr>
        </p:nvSpPr>
        <p:spPr>
          <a:xfrm>
            <a:off x="3770952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8" name="Content"/>
          <p:cNvSpPr/>
          <p:nvPr>
            <p:custDataLst>
              <p:custData r:id="rId16"/>
            </p:custDataLst>
          </p:nvPr>
        </p:nvSpPr>
        <p:spPr>
          <a:xfrm>
            <a:off x="5327608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/>
          <p:cNvSpPr/>
          <p:nvPr>
            <p:custDataLst>
              <p:custData r:id="rId17"/>
            </p:custDataLst>
          </p:nvPr>
        </p:nvSpPr>
        <p:spPr>
          <a:xfrm>
            <a:off x="6884264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Content"/>
          <p:cNvSpPr/>
          <p:nvPr>
            <p:custDataLst>
              <p:custData r:id="rId18"/>
            </p:custDataLst>
          </p:nvPr>
        </p:nvSpPr>
        <p:spPr>
          <a:xfrm>
            <a:off x="8440920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1" name="Content"/>
          <p:cNvSpPr/>
          <p:nvPr>
            <p:custDataLst>
              <p:custData r:id="rId19"/>
            </p:custDataLst>
          </p:nvPr>
        </p:nvSpPr>
        <p:spPr>
          <a:xfrm>
            <a:off x="4549280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/>
          <p:cNvSpPr/>
          <p:nvPr>
            <p:custDataLst>
              <p:custData r:id="rId20"/>
            </p:custDataLst>
          </p:nvPr>
        </p:nvSpPr>
        <p:spPr>
          <a:xfrm>
            <a:off x="6105936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/>
          <p:cNvSpPr/>
          <p:nvPr>
            <p:custDataLst>
              <p:custData r:id="rId21"/>
            </p:custDataLst>
          </p:nvPr>
        </p:nvSpPr>
        <p:spPr>
          <a:xfrm>
            <a:off x="7662592" y="2819399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/>
          <p:cNvSpPr/>
          <p:nvPr>
            <p:custDataLst>
              <p:custData r:id="rId22"/>
            </p:custDataLst>
          </p:nvPr>
        </p:nvSpPr>
        <p:spPr>
          <a:xfrm>
            <a:off x="9219251" y="2819399"/>
            <a:ext cx="720000" cy="228600"/>
          </a:xfrm>
          <a:prstGeom prst="roundRect">
            <a:avLst/>
          </a:prstGeom>
          <a:solidFill>
            <a:srgbClr val="FF000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/>
          <p:cNvSpPr/>
          <p:nvPr>
            <p:custDataLst>
              <p:custData r:id="rId23"/>
            </p:custDataLst>
          </p:nvPr>
        </p:nvSpPr>
        <p:spPr>
          <a:xfrm>
            <a:off x="1435968" y="3146486"/>
            <a:ext cx="720000" cy="228600"/>
          </a:xfrm>
          <a:prstGeom prst="roundRect">
            <a:avLst/>
          </a:prstGeom>
          <a:solidFill>
            <a:srgbClr val="FF000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Content"/>
          <p:cNvSpPr/>
          <p:nvPr>
            <p:custDataLst>
              <p:custData r:id="rId24"/>
            </p:custDataLst>
          </p:nvPr>
        </p:nvSpPr>
        <p:spPr>
          <a:xfrm>
            <a:off x="2214296" y="3146486"/>
            <a:ext cx="720000" cy="228600"/>
          </a:xfrm>
          <a:prstGeom prst="roundRect">
            <a:avLst/>
          </a:prstGeom>
          <a:solidFill>
            <a:srgbClr val="FF000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/>
          <p:cNvSpPr/>
          <p:nvPr>
            <p:custDataLst>
              <p:custData r:id="rId25"/>
            </p:custDataLst>
          </p:nvPr>
        </p:nvSpPr>
        <p:spPr>
          <a:xfrm>
            <a:off x="2992624" y="3146486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"/>
          <p:cNvSpPr/>
          <p:nvPr>
            <p:custDataLst>
              <p:custData r:id="rId26"/>
            </p:custDataLst>
          </p:nvPr>
        </p:nvSpPr>
        <p:spPr>
          <a:xfrm>
            <a:off x="3770952" y="3146486"/>
            <a:ext cx="720000" cy="228600"/>
          </a:xfrm>
          <a:prstGeom prst="roundRect">
            <a:avLst/>
          </a:prstGeom>
          <a:solidFill>
            <a:srgbClr val="00B050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/>
          <p:cNvSpPr/>
          <p:nvPr>
            <p:custDataLst>
              <p:custData r:id="rId27"/>
            </p:custDataLst>
          </p:nvPr>
        </p:nvSpPr>
        <p:spPr>
          <a:xfrm>
            <a:off x="5327608" y="3146486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1" name="Content"/>
          <p:cNvSpPr/>
          <p:nvPr>
            <p:custDataLst>
              <p:custData r:id="rId28"/>
            </p:custDataLst>
          </p:nvPr>
        </p:nvSpPr>
        <p:spPr>
          <a:xfrm>
            <a:off x="6884264" y="3146486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2" name="Content"/>
          <p:cNvSpPr/>
          <p:nvPr>
            <p:custDataLst>
              <p:custData r:id="rId29"/>
            </p:custDataLst>
          </p:nvPr>
        </p:nvSpPr>
        <p:spPr>
          <a:xfrm>
            <a:off x="8440920" y="3146486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3" name="Content"/>
          <p:cNvSpPr/>
          <p:nvPr>
            <p:custDataLst>
              <p:custData r:id="rId30"/>
            </p:custDataLst>
          </p:nvPr>
        </p:nvSpPr>
        <p:spPr>
          <a:xfrm>
            <a:off x="4549280" y="3146486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4" name="Content"/>
          <p:cNvSpPr/>
          <p:nvPr>
            <p:custDataLst>
              <p:custData r:id="rId31"/>
            </p:custDataLst>
          </p:nvPr>
        </p:nvSpPr>
        <p:spPr>
          <a:xfrm>
            <a:off x="6105936" y="3146486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/>
          <p:cNvSpPr/>
          <p:nvPr>
            <p:custDataLst>
              <p:custData r:id="rId32"/>
            </p:custDataLst>
          </p:nvPr>
        </p:nvSpPr>
        <p:spPr>
          <a:xfrm>
            <a:off x="7662592" y="3146486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/>
          <p:cNvSpPr/>
          <p:nvPr>
            <p:custDataLst>
              <p:custData r:id="rId33"/>
            </p:custDataLst>
          </p:nvPr>
        </p:nvSpPr>
        <p:spPr>
          <a:xfrm>
            <a:off x="9219251" y="3146486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8" name="Content"/>
          <p:cNvSpPr/>
          <p:nvPr>
            <p:custDataLst>
              <p:custData r:id="rId34"/>
            </p:custDataLst>
          </p:nvPr>
        </p:nvSpPr>
        <p:spPr>
          <a:xfrm>
            <a:off x="1435968" y="3467615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9" name="Content"/>
          <p:cNvSpPr/>
          <p:nvPr>
            <p:custDataLst>
              <p:custData r:id="rId35"/>
            </p:custDataLst>
          </p:nvPr>
        </p:nvSpPr>
        <p:spPr>
          <a:xfrm>
            <a:off x="2214296" y="3467615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0" name="Content"/>
          <p:cNvSpPr/>
          <p:nvPr>
            <p:custDataLst>
              <p:custData r:id="rId36"/>
            </p:custDataLst>
          </p:nvPr>
        </p:nvSpPr>
        <p:spPr>
          <a:xfrm>
            <a:off x="2992624" y="3467615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1" name="Content"/>
          <p:cNvSpPr/>
          <p:nvPr>
            <p:custDataLst>
              <p:custData r:id="rId37"/>
            </p:custDataLst>
          </p:nvPr>
        </p:nvSpPr>
        <p:spPr>
          <a:xfrm>
            <a:off x="3770952" y="3467615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2" name="Content"/>
          <p:cNvSpPr/>
          <p:nvPr>
            <p:custDataLst>
              <p:custData r:id="rId38"/>
            </p:custDataLst>
          </p:nvPr>
        </p:nvSpPr>
        <p:spPr>
          <a:xfrm>
            <a:off x="5327608" y="3467615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3" name="Content"/>
          <p:cNvSpPr/>
          <p:nvPr>
            <p:custDataLst>
              <p:custData r:id="rId39"/>
            </p:custDataLst>
          </p:nvPr>
        </p:nvSpPr>
        <p:spPr>
          <a:xfrm>
            <a:off x="6884264" y="3467615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5" name="Content"/>
          <p:cNvSpPr/>
          <p:nvPr>
            <p:custDataLst>
              <p:custData r:id="rId40"/>
            </p:custDataLst>
          </p:nvPr>
        </p:nvSpPr>
        <p:spPr>
          <a:xfrm>
            <a:off x="4549280" y="3467615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6" name="Content"/>
          <p:cNvSpPr/>
          <p:nvPr>
            <p:custDataLst>
              <p:custData r:id="rId41"/>
            </p:custDataLst>
          </p:nvPr>
        </p:nvSpPr>
        <p:spPr>
          <a:xfrm>
            <a:off x="6105936" y="3467615"/>
            <a:ext cx="720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b</a:t>
            </a:r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utton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10123710" y="2394857"/>
            <a:ext cx="0" cy="1393372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7" name="组合 76"/>
          <p:cNvGrpSpPr>
            <a:grpSpLocks noChangeAspect="1"/>
          </p:cNvGrpSpPr>
          <p:nvPr/>
        </p:nvGrpSpPr>
        <p:grpSpPr>
          <a:xfrm>
            <a:off x="10134594" y="2394860"/>
            <a:ext cx="756000" cy="243002"/>
            <a:chOff x="3118406" y="2147864"/>
            <a:chExt cx="758186" cy="239486"/>
          </a:xfrm>
        </p:grpSpPr>
        <p:sp>
          <p:nvSpPr>
            <p:cNvPr id="73" name="矩形 72"/>
            <p:cNvSpPr/>
            <p:nvPr/>
          </p:nvSpPr>
          <p:spPr>
            <a:xfrm>
              <a:off x="3118406" y="2147864"/>
              <a:ext cx="252000" cy="239486"/>
            </a:xfrm>
            <a:prstGeom prst="rect">
              <a:avLst/>
            </a:prstGeom>
            <a:blipFill>
              <a:blip r:embed="rId50"/>
              <a:stretch>
                <a:fillRect/>
              </a:stretch>
            </a:blip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3370404" y="2147864"/>
              <a:ext cx="252000" cy="239486"/>
            </a:xfrm>
            <a:prstGeom prst="rect">
              <a:avLst/>
            </a:prstGeom>
            <a:blipFill>
              <a:blip r:embed="rId51"/>
              <a:stretch>
                <a:fillRect/>
              </a:stretch>
            </a:blip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3624592" y="2147864"/>
              <a:ext cx="252000" cy="239486"/>
            </a:xfrm>
            <a:prstGeom prst="rect">
              <a:avLst/>
            </a:prstGeom>
            <a:blipFill>
              <a:blip r:embed="rId52"/>
              <a:stretch>
                <a:fillRect/>
              </a:stretch>
            </a:blip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8" name="ScrollbarVertical"/>
          <p:cNvGrpSpPr/>
          <p:nvPr>
            <p:custDataLst>
              <p:custData r:id="rId42"/>
            </p:custDataLst>
          </p:nvPr>
        </p:nvGrpSpPr>
        <p:grpSpPr>
          <a:xfrm>
            <a:off x="9975680" y="2408627"/>
            <a:ext cx="148010" cy="1379602"/>
            <a:chOff x="4601469" y="1543109"/>
            <a:chExt cx="43175" cy="3562291"/>
          </a:xfrm>
        </p:grpSpPr>
        <p:sp>
          <p:nvSpPr>
            <p:cNvPr id="79" name="Background"/>
            <p:cNvSpPr>
              <a:spLocks/>
            </p:cNvSpPr>
            <p:nvPr/>
          </p:nvSpPr>
          <p:spPr>
            <a:xfrm>
              <a:off x="4601474" y="1543109"/>
              <a:ext cx="43170" cy="356229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/>
            </a:p>
          </p:txBody>
        </p:sp>
        <p:sp>
          <p:nvSpPr>
            <p:cNvPr id="80" name="Slider"/>
            <p:cNvSpPr>
              <a:spLocks/>
            </p:cNvSpPr>
            <p:nvPr/>
          </p:nvSpPr>
          <p:spPr>
            <a:xfrm>
              <a:off x="4601469" y="1842087"/>
              <a:ext cx="43170" cy="34656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81" name="UpArrow"/>
            <p:cNvSpPr>
              <a:spLocks/>
            </p:cNvSpPr>
            <p:nvPr/>
          </p:nvSpPr>
          <p:spPr>
            <a:xfrm>
              <a:off x="4613892" y="1618285"/>
              <a:ext cx="18671" cy="165276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82" name="DownArrow"/>
            <p:cNvSpPr>
              <a:spLocks/>
            </p:cNvSpPr>
            <p:nvPr/>
          </p:nvSpPr>
          <p:spPr>
            <a:xfrm rot="10800000">
              <a:off x="4613894" y="4875437"/>
              <a:ext cx="18671" cy="165276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4" name="Picture 2" descr="C:\Users\t-dantay\Documents\Placeholders\fullscreen_popup.png"/>
          <p:cNvPicPr>
            <a:picLocks noChangeAspect="1" noChangeArrowheads="1"/>
          </p:cNvPicPr>
          <p:nvPr>
            <p:custDataLst>
              <p:custData r:id="rId43"/>
            </p:custDataLst>
          </p:nvPr>
        </p:nvPicPr>
        <p:blipFill rotWithShape="1"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6" r="36311"/>
          <a:stretch/>
        </p:blipFill>
        <p:spPr bwMode="auto">
          <a:xfrm>
            <a:off x="10909300" y="2413678"/>
            <a:ext cx="228600" cy="2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:\Users\t-dantay\Documents\Placeholders\fullscreen_popup.png"/>
          <p:cNvPicPr>
            <a:picLocks noChangeAspect="1" noChangeArrowheads="1"/>
          </p:cNvPicPr>
          <p:nvPr>
            <p:custDataLst>
              <p:custData r:id="rId44"/>
            </p:custDataLst>
          </p:nvPr>
        </p:nvPicPr>
        <p:blipFill rotWithShape="1"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6" r="36311"/>
          <a:stretch/>
        </p:blipFill>
        <p:spPr bwMode="auto">
          <a:xfrm>
            <a:off x="10890594" y="315686"/>
            <a:ext cx="228600" cy="2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00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96388" y="4110446"/>
            <a:ext cx="7802880" cy="1436914"/>
          </a:xfrm>
          <a:prstGeom prst="roundRect">
            <a:avLst>
              <a:gd name="adj" fmla="val 440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496388" y="4395586"/>
            <a:ext cx="78028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823539" y="4137069"/>
            <a:ext cx="680156" cy="247500"/>
            <a:chOff x="639591" y="4148086"/>
            <a:chExt cx="680156" cy="247500"/>
          </a:xfrm>
        </p:grpSpPr>
        <p:pic>
          <p:nvPicPr>
            <p:cNvPr id="5" name="Picture 1"/>
            <p:cNvPicPr preferRelativeResize="0">
              <a:picLocks/>
            </p:cNvPicPr>
            <p:nvPr>
              <p:custDataLst>
                <p:custData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91" y="4148086"/>
              <a:ext cx="213750" cy="247500"/>
            </a:xfrm>
            <a:prstGeom prst="rect">
              <a:avLst/>
            </a:prstGeom>
          </p:spPr>
        </p:pic>
        <p:pic>
          <p:nvPicPr>
            <p:cNvPr id="6" name="Picture 1"/>
            <p:cNvPicPr preferRelativeResize="0">
              <a:picLocks/>
            </p:cNvPicPr>
            <p:nvPr>
              <p:custDataLst>
                <p:custData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15" y="4169564"/>
              <a:ext cx="158058" cy="204545"/>
            </a:xfrm>
            <a:prstGeom prst="rect">
              <a:avLst/>
            </a:prstGeom>
          </p:spPr>
        </p:pic>
        <p:sp>
          <p:nvSpPr>
            <p:cNvPr id="7" name="矩形 6"/>
            <p:cNvSpPr>
              <a:spLocks noChangeAspect="1"/>
            </p:cNvSpPr>
            <p:nvPr/>
          </p:nvSpPr>
          <p:spPr>
            <a:xfrm>
              <a:off x="1139747" y="4176085"/>
              <a:ext cx="180000" cy="18000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icture 2" descr="C:\Users\t-dantay\Documents\Placeholders\fullscreen_popup.png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6" r="36311"/>
          <a:stretch/>
        </p:blipFill>
        <p:spPr bwMode="auto">
          <a:xfrm>
            <a:off x="8016875" y="4139291"/>
            <a:ext cx="228600" cy="2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"/>
          <p:cNvSpPr>
            <a:spLocks/>
          </p:cNvSpPr>
          <p:nvPr>
            <p:custDataLst>
              <p:custData r:id="rId2"/>
            </p:custDataLst>
          </p:nvPr>
        </p:nvSpPr>
        <p:spPr>
          <a:xfrm>
            <a:off x="832565" y="4129200"/>
            <a:ext cx="1938357" cy="248534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Ins="45720" rtlCol="0" anchor="ctr"/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text</a:t>
            </a:r>
          </a:p>
        </p:txBody>
      </p:sp>
      <p:sp>
        <p:nvSpPr>
          <p:cNvPr id="11" name="Content"/>
          <p:cNvSpPr txBox="1"/>
          <p:nvPr>
            <p:custDataLst>
              <p:custData r:id="rId3"/>
            </p:custDataLst>
          </p:nvPr>
        </p:nvSpPr>
        <p:spPr>
          <a:xfrm>
            <a:off x="496388" y="4154051"/>
            <a:ext cx="43473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SN:</a:t>
            </a:r>
          </a:p>
        </p:txBody>
      </p:sp>
      <p:pic>
        <p:nvPicPr>
          <p:cNvPr id="12" name="Picture 2" descr="C:\Users\t-dantay\Documents\Placeholders\setting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7735799" y="414651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圆角矩形 12"/>
          <p:cNvSpPr/>
          <p:nvPr/>
        </p:nvSpPr>
        <p:spPr>
          <a:xfrm>
            <a:off x="59513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83750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07987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32224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56461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80698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04935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29172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53409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77646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01883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26120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0357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74594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98831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423068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47305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71542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95779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20016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442541" y="4424071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59513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83750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07987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132224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156461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180698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2049351" y="4648082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2291721" y="4648082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2534091" y="4648082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2776461" y="4648082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3018831" y="4648082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3261201" y="4648082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50357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374594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398831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423068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447305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471542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95779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20016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5442541" y="4648082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595131" y="4872093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837501" y="4872093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1079871" y="4872093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1322241" y="4872093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1564611" y="4872093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>
            <a:off x="1806981" y="4872093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2049351" y="4872093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2291721" y="4872093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253409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277646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301883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>
            <a:off x="326120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350357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374594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398831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423068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447305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471542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495779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520016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5442541" y="487209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595131" y="5096104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837501" y="5096104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1079871" y="5096104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1322241" y="5096104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1564611" y="5096104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1806981" y="5096104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2049351" y="5096104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2291721" y="5096104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253409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277646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301883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326120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圆角矩形 91"/>
          <p:cNvSpPr/>
          <p:nvPr/>
        </p:nvSpPr>
        <p:spPr>
          <a:xfrm>
            <a:off x="350357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圆角矩形 92"/>
          <p:cNvSpPr/>
          <p:nvPr/>
        </p:nvSpPr>
        <p:spPr>
          <a:xfrm>
            <a:off x="374594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圆角矩形 93"/>
          <p:cNvSpPr/>
          <p:nvPr/>
        </p:nvSpPr>
        <p:spPr>
          <a:xfrm>
            <a:off x="398831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圆角矩形 94"/>
          <p:cNvSpPr/>
          <p:nvPr/>
        </p:nvSpPr>
        <p:spPr>
          <a:xfrm>
            <a:off x="423068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圆角矩形 95"/>
          <p:cNvSpPr/>
          <p:nvPr/>
        </p:nvSpPr>
        <p:spPr>
          <a:xfrm>
            <a:off x="447305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471542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495779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圆角矩形 98"/>
          <p:cNvSpPr/>
          <p:nvPr/>
        </p:nvSpPr>
        <p:spPr>
          <a:xfrm>
            <a:off x="520016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/>
          <p:cNvSpPr/>
          <p:nvPr/>
        </p:nvSpPr>
        <p:spPr>
          <a:xfrm>
            <a:off x="5442541" y="5096104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圆角矩形 101"/>
          <p:cNvSpPr/>
          <p:nvPr/>
        </p:nvSpPr>
        <p:spPr>
          <a:xfrm>
            <a:off x="595131" y="5320113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圆角矩形 102"/>
          <p:cNvSpPr/>
          <p:nvPr/>
        </p:nvSpPr>
        <p:spPr>
          <a:xfrm>
            <a:off x="837501" y="5320113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圆角矩形 103"/>
          <p:cNvSpPr/>
          <p:nvPr/>
        </p:nvSpPr>
        <p:spPr>
          <a:xfrm>
            <a:off x="1079871" y="5320113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圆角矩形 104"/>
          <p:cNvSpPr/>
          <p:nvPr/>
        </p:nvSpPr>
        <p:spPr>
          <a:xfrm>
            <a:off x="1322241" y="5320113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圆角矩形 105"/>
          <p:cNvSpPr/>
          <p:nvPr/>
        </p:nvSpPr>
        <p:spPr>
          <a:xfrm>
            <a:off x="1564611" y="5320113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1806981" y="5320113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2049351" y="5320113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圆角矩形 108"/>
          <p:cNvSpPr/>
          <p:nvPr/>
        </p:nvSpPr>
        <p:spPr>
          <a:xfrm>
            <a:off x="2291721" y="5320113"/>
            <a:ext cx="209321" cy="198304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圆角矩形 109"/>
          <p:cNvSpPr/>
          <p:nvPr/>
        </p:nvSpPr>
        <p:spPr>
          <a:xfrm>
            <a:off x="253409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圆角矩形 110"/>
          <p:cNvSpPr/>
          <p:nvPr/>
        </p:nvSpPr>
        <p:spPr>
          <a:xfrm>
            <a:off x="277646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圆角矩形 111"/>
          <p:cNvSpPr/>
          <p:nvPr/>
        </p:nvSpPr>
        <p:spPr>
          <a:xfrm>
            <a:off x="301883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圆角矩形 112"/>
          <p:cNvSpPr/>
          <p:nvPr/>
        </p:nvSpPr>
        <p:spPr>
          <a:xfrm>
            <a:off x="326120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圆角矩形 113"/>
          <p:cNvSpPr/>
          <p:nvPr/>
        </p:nvSpPr>
        <p:spPr>
          <a:xfrm>
            <a:off x="350357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圆角矩形 114"/>
          <p:cNvSpPr/>
          <p:nvPr/>
        </p:nvSpPr>
        <p:spPr>
          <a:xfrm>
            <a:off x="374594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圆角矩形 115"/>
          <p:cNvSpPr/>
          <p:nvPr/>
        </p:nvSpPr>
        <p:spPr>
          <a:xfrm>
            <a:off x="398831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圆角矩形 116"/>
          <p:cNvSpPr/>
          <p:nvPr/>
        </p:nvSpPr>
        <p:spPr>
          <a:xfrm>
            <a:off x="423068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圆角矩形 117"/>
          <p:cNvSpPr/>
          <p:nvPr/>
        </p:nvSpPr>
        <p:spPr>
          <a:xfrm>
            <a:off x="447305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圆角矩形 118"/>
          <p:cNvSpPr/>
          <p:nvPr/>
        </p:nvSpPr>
        <p:spPr>
          <a:xfrm>
            <a:off x="471542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圆角矩形 119"/>
          <p:cNvSpPr/>
          <p:nvPr/>
        </p:nvSpPr>
        <p:spPr>
          <a:xfrm>
            <a:off x="495779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圆角矩形 120"/>
          <p:cNvSpPr/>
          <p:nvPr/>
        </p:nvSpPr>
        <p:spPr>
          <a:xfrm>
            <a:off x="520016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圆角矩形 121"/>
          <p:cNvSpPr/>
          <p:nvPr/>
        </p:nvSpPr>
        <p:spPr>
          <a:xfrm>
            <a:off x="5442541" y="5320113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圆角矩形 123"/>
          <p:cNvSpPr/>
          <p:nvPr/>
        </p:nvSpPr>
        <p:spPr>
          <a:xfrm>
            <a:off x="5684921" y="4424456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圆角矩形 124"/>
          <p:cNvSpPr/>
          <p:nvPr/>
        </p:nvSpPr>
        <p:spPr>
          <a:xfrm>
            <a:off x="5927301" y="4424456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圆角矩形 125"/>
          <p:cNvSpPr/>
          <p:nvPr/>
        </p:nvSpPr>
        <p:spPr>
          <a:xfrm>
            <a:off x="5684921" y="4648467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圆角矩形 126"/>
          <p:cNvSpPr/>
          <p:nvPr/>
        </p:nvSpPr>
        <p:spPr>
          <a:xfrm>
            <a:off x="5927301" y="4648467"/>
            <a:ext cx="209321" cy="1983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圆角矩形 127"/>
          <p:cNvSpPr/>
          <p:nvPr/>
        </p:nvSpPr>
        <p:spPr>
          <a:xfrm>
            <a:off x="5684921" y="4872478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圆角矩形 128"/>
          <p:cNvSpPr/>
          <p:nvPr/>
        </p:nvSpPr>
        <p:spPr>
          <a:xfrm>
            <a:off x="5927301" y="4872478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圆角矩形 129"/>
          <p:cNvSpPr/>
          <p:nvPr/>
        </p:nvSpPr>
        <p:spPr>
          <a:xfrm>
            <a:off x="5684921" y="5096489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圆角矩形 130"/>
          <p:cNvSpPr/>
          <p:nvPr/>
        </p:nvSpPr>
        <p:spPr>
          <a:xfrm>
            <a:off x="5927301" y="5096489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圆角矩形 131"/>
          <p:cNvSpPr/>
          <p:nvPr/>
        </p:nvSpPr>
        <p:spPr>
          <a:xfrm>
            <a:off x="5684921" y="5320498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圆角矩形 132"/>
          <p:cNvSpPr/>
          <p:nvPr/>
        </p:nvSpPr>
        <p:spPr>
          <a:xfrm>
            <a:off x="5927301" y="5320498"/>
            <a:ext cx="209321" cy="198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5" name="直接连接符 134"/>
          <p:cNvCxnSpPr/>
          <p:nvPr/>
        </p:nvCxnSpPr>
        <p:spPr>
          <a:xfrm>
            <a:off x="6246564" y="4395586"/>
            <a:ext cx="0" cy="1151774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3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DialogBox"/>
          <p:cNvGrpSpPr/>
          <p:nvPr>
            <p:custDataLst>
              <p:custData r:id="rId1"/>
            </p:custDataLst>
          </p:nvPr>
        </p:nvGrpSpPr>
        <p:grpSpPr>
          <a:xfrm>
            <a:off x="2491510" y="1563194"/>
            <a:ext cx="6614717" cy="3762568"/>
            <a:chOff x="2894330" y="2786062"/>
            <a:chExt cx="4316095" cy="3138488"/>
          </a:xfrm>
        </p:grpSpPr>
        <p:grpSp>
          <p:nvGrpSpPr>
            <p:cNvPr id="5" name="Group 2"/>
            <p:cNvGrpSpPr/>
            <p:nvPr/>
          </p:nvGrpSpPr>
          <p:grpSpPr>
            <a:xfrm>
              <a:off x="2894330" y="2786062"/>
              <a:ext cx="4316095" cy="3138488"/>
              <a:chOff x="2161590" y="511099"/>
              <a:chExt cx="4316095" cy="3138488"/>
            </a:xfrm>
          </p:grpSpPr>
          <p:sp>
            <p:nvSpPr>
              <p:cNvPr id="9" name="Content"/>
              <p:cNvSpPr/>
              <p:nvPr/>
            </p:nvSpPr>
            <p:spPr>
              <a:xfrm>
                <a:off x="2161590" y="511099"/>
                <a:ext cx="4316095" cy="3138488"/>
              </a:xfrm>
              <a:prstGeom prst="roundRect">
                <a:avLst>
                  <a:gd name="adj" fmla="val 1028"/>
                </a:avLst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r>
                  <a:rPr lang="en-US" sz="1200" kern="0" dirty="0" smtClean="0">
                    <a:solidFill>
                      <a:srgbClr val="FFFFFF"/>
                    </a:solidFill>
                    <a:latin typeface="Segoe UI"/>
                  </a:rPr>
                  <a:t>Title</a:t>
                </a:r>
                <a:endParaRPr lang="en-US" sz="12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0" name="InnerArea"/>
              <p:cNvSpPr>
                <a:spLocks/>
              </p:cNvSpPr>
              <p:nvPr/>
            </p:nvSpPr>
            <p:spPr>
              <a:xfrm>
                <a:off x="2201445" y="757398"/>
                <a:ext cx="4239148" cy="282545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Minimize - Maximize - Close"/>
            <p:cNvGrpSpPr/>
            <p:nvPr/>
          </p:nvGrpSpPr>
          <p:grpSpPr>
            <a:xfrm>
              <a:off x="7098677" y="2884173"/>
              <a:ext cx="46179" cy="63561"/>
              <a:chOff x="9720910" y="137479"/>
              <a:chExt cx="46179" cy="63561"/>
            </a:xfrm>
          </p:grpSpPr>
          <p:cxnSp>
            <p:nvCxnSpPr>
              <p:cNvPr id="7" name="X2"/>
              <p:cNvCxnSpPr>
                <a:cxnSpLocks/>
              </p:cNvCxnSpPr>
              <p:nvPr/>
            </p:nvCxnSpPr>
            <p:spPr>
              <a:xfrm>
                <a:off x="9720910" y="137479"/>
                <a:ext cx="46179" cy="63561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8" name="X1"/>
              <p:cNvCxnSpPr>
                <a:cxnSpLocks/>
              </p:cNvCxnSpPr>
              <p:nvPr/>
            </p:nvCxnSpPr>
            <p:spPr>
              <a:xfrm flipH="1">
                <a:off x="9720910" y="137479"/>
                <a:ext cx="46179" cy="63561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</p:grpSp>
      </p:grpSp>
      <p:graphicFrame>
        <p:nvGraphicFramePr>
          <p:cNvPr id="14" name="Table"/>
          <p:cNvGraphicFramePr>
            <a:graphicFrameLocks noGrp="1"/>
          </p:cNvGraphicFramePr>
          <p:nvPr>
            <p:custDataLst>
              <p:custData r:id="rId2"/>
            </p:custDataLst>
            <p:extLst/>
          </p:nvPr>
        </p:nvGraphicFramePr>
        <p:xfrm>
          <a:off x="3195845" y="2075240"/>
          <a:ext cx="4922108" cy="2422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68653"/>
                <a:gridCol w="968653"/>
                <a:gridCol w="956404"/>
                <a:gridCol w="969638"/>
                <a:gridCol w="1058760"/>
              </a:tblGrid>
              <a:tr h="257175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temp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Volt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ATT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57175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20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7175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7175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7175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7175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7175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16692" y="40777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手动循环步骤执行弹出对话框，可以单选要执行的行</a:t>
            </a:r>
            <a:endParaRPr lang="zh-CN" altLang="en-US" dirty="0"/>
          </a:p>
        </p:txBody>
      </p:sp>
      <p:pic>
        <p:nvPicPr>
          <p:cNvPr id="28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97" y="2714730"/>
            <a:ext cx="216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"/>
          <p:cNvSpPr/>
          <p:nvPr>
            <p:custDataLst>
              <p:custData r:id="rId3"/>
            </p:custDataLst>
          </p:nvPr>
        </p:nvSpPr>
        <p:spPr>
          <a:xfrm>
            <a:off x="6210504" y="4757396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确定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0" name="Content"/>
          <p:cNvSpPr/>
          <p:nvPr>
            <p:custDataLst>
              <p:custData r:id="rId4"/>
            </p:custDataLst>
          </p:nvPr>
        </p:nvSpPr>
        <p:spPr>
          <a:xfrm>
            <a:off x="7444615" y="4757396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跳出循环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3" name="CheckBox"/>
          <p:cNvSpPr/>
          <p:nvPr/>
        </p:nvSpPr>
        <p:spPr>
          <a:xfrm>
            <a:off x="3592597" y="2418720"/>
            <a:ext cx="216000" cy="216000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65000"/>
              </a:srgbClr>
            </a:solidFill>
          </a:ln>
          <a:effectLst>
            <a:innerShdw blurRad="63500">
              <a:prstClr val="black">
                <a:alpha val="17000"/>
              </a:prstClr>
            </a:inn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4234" y="681487"/>
            <a:ext cx="10524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自动画图逻辑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每个测试步骤完成后绘制当前这个测试步骤所有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的图形，把所有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绘制在一张图上。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每个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应该有接口返回当前这个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轴信息。一个测试步骤的相同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轴信息的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在画图的时候使用相同的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Marker</a:t>
            </a:r>
            <a:r>
              <a:rPr lang="zh-CN" altLang="en-US" dirty="0" smtClean="0"/>
              <a:t>搜索信息？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286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1268" y="828136"/>
            <a:ext cx="718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画图逻辑</a:t>
            </a:r>
            <a:endParaRPr lang="en-US" altLang="zh-CN" dirty="0" smtClean="0"/>
          </a:p>
          <a:p>
            <a:r>
              <a:rPr lang="zh-CN" altLang="en-US" dirty="0" smtClean="0"/>
              <a:t>当选择某个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的时候，可以选择是否把这个</a:t>
            </a:r>
            <a:r>
              <a:rPr lang="en-US" altLang="zh-CN" dirty="0" smtClean="0"/>
              <a:t>Trace</a:t>
            </a:r>
            <a:r>
              <a:rPr lang="zh-CN" altLang="en-US" smtClean="0"/>
              <a:t>添加到</a:t>
            </a:r>
            <a:r>
              <a:rPr lang="zh-CN" altLang="en-US" dirty="0" smtClean="0"/>
              <a:t>某个窗口。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6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2210637" y="860212"/>
            <a:ext cx="4622242" cy="3360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List"/>
          <p:cNvGrpSpPr/>
          <p:nvPr>
            <p:custDataLst>
              <p:custData r:id="rId1"/>
            </p:custDataLst>
          </p:nvPr>
        </p:nvGrpSpPr>
        <p:grpSpPr>
          <a:xfrm>
            <a:off x="158542" y="1122279"/>
            <a:ext cx="1651415" cy="1533690"/>
            <a:chOff x="4610405" y="3047458"/>
            <a:chExt cx="1651415" cy="1533690"/>
          </a:xfrm>
        </p:grpSpPr>
        <p:grpSp>
          <p:nvGrpSpPr>
            <p:cNvPr id="60" name="Group 2"/>
            <p:cNvGrpSpPr/>
            <p:nvPr/>
          </p:nvGrpSpPr>
          <p:grpSpPr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66" name="Background"/>
              <p:cNvSpPr/>
              <p:nvPr/>
            </p:nvSpPr>
            <p:spPr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Content"/>
              <p:cNvSpPr/>
              <p:nvPr/>
            </p:nvSpPr>
            <p:spPr>
              <a:xfrm>
                <a:off x="4648810" y="3359442"/>
                <a:ext cx="713680" cy="373362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结果处理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1</a:t>
                </a:r>
                <a:endPara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结果处理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2</a:t>
                </a:r>
                <a:endPara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结果处理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1</a:t>
                </a:r>
                <a:endPara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结果处理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1" name="Group 3"/>
            <p:cNvGrpSpPr/>
            <p:nvPr>
              <p:custDataLst>
                <p:custData r:id="rId5"/>
              </p:custDataLst>
            </p:nvPr>
          </p:nvGrpSpPr>
          <p:grpSpPr>
            <a:xfrm>
              <a:off x="6113828" y="3047458"/>
              <a:ext cx="147992" cy="1533690"/>
              <a:chOff x="4496659" y="1543110"/>
              <a:chExt cx="147992" cy="3562292"/>
            </a:xfrm>
          </p:grpSpPr>
          <p:sp>
            <p:nvSpPr>
              <p:cNvPr id="62" name="ScrollBar"/>
              <p:cNvSpPr>
                <a:spLocks/>
              </p:cNvSpPr>
              <p:nvPr/>
            </p:nvSpPr>
            <p:spPr>
              <a:xfrm>
                <a:off x="4496659" y="1543110"/>
                <a:ext cx="147992" cy="3562292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63" name="Slider"/>
              <p:cNvSpPr>
                <a:spLocks/>
              </p:cNvSpPr>
              <p:nvPr/>
            </p:nvSpPr>
            <p:spPr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UpArrow"/>
              <p:cNvSpPr>
                <a:spLocks/>
              </p:cNvSpPr>
              <p:nvPr/>
            </p:nvSpPr>
            <p:spPr>
              <a:xfrm>
                <a:off x="4538651" y="1628432"/>
                <a:ext cx="64008" cy="148671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DownArrow"/>
              <p:cNvSpPr>
                <a:spLocks/>
              </p:cNvSpPr>
              <p:nvPr/>
            </p:nvSpPr>
            <p:spPr>
              <a:xfrm rot="10800000">
                <a:off x="4538651" y="4880844"/>
                <a:ext cx="64008" cy="148671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8" name="Freeform 93"/>
          <p:cNvSpPr>
            <a:spLocks/>
          </p:cNvSpPr>
          <p:nvPr>
            <p:custDataLst>
              <p:custData r:id="rId2"/>
              <p:custData r:id="rId3"/>
            </p:custDataLst>
          </p:nvPr>
        </p:nvSpPr>
        <p:spPr bwMode="black">
          <a:xfrm>
            <a:off x="188321" y="743250"/>
            <a:ext cx="286932" cy="281975"/>
          </a:xfrm>
          <a:custGeom>
            <a:avLst/>
            <a:gdLst>
              <a:gd name="T0" fmla="*/ 71 w 121"/>
              <a:gd name="T1" fmla="*/ 119 h 119"/>
              <a:gd name="T2" fmla="*/ 50 w 121"/>
              <a:gd name="T3" fmla="*/ 119 h 119"/>
              <a:gd name="T4" fmla="*/ 50 w 121"/>
              <a:gd name="T5" fmla="*/ 71 h 119"/>
              <a:gd name="T6" fmla="*/ 0 w 121"/>
              <a:gd name="T7" fmla="*/ 71 h 119"/>
              <a:gd name="T8" fmla="*/ 0 w 121"/>
              <a:gd name="T9" fmla="*/ 49 h 119"/>
              <a:gd name="T10" fmla="*/ 50 w 121"/>
              <a:gd name="T11" fmla="*/ 49 h 119"/>
              <a:gd name="T12" fmla="*/ 50 w 121"/>
              <a:gd name="T13" fmla="*/ 0 h 119"/>
              <a:gd name="T14" fmla="*/ 71 w 121"/>
              <a:gd name="T15" fmla="*/ 0 h 119"/>
              <a:gd name="T16" fmla="*/ 71 w 121"/>
              <a:gd name="T17" fmla="*/ 49 h 119"/>
              <a:gd name="T18" fmla="*/ 121 w 121"/>
              <a:gd name="T19" fmla="*/ 49 h 119"/>
              <a:gd name="T20" fmla="*/ 121 w 121"/>
              <a:gd name="T21" fmla="*/ 71 h 119"/>
              <a:gd name="T22" fmla="*/ 71 w 121"/>
              <a:gd name="T23" fmla="*/ 71 h 119"/>
              <a:gd name="T24" fmla="*/ 71 w 121"/>
              <a:gd name="T25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1" h="119">
                <a:moveTo>
                  <a:pt x="71" y="119"/>
                </a:moveTo>
                <a:lnTo>
                  <a:pt x="50" y="119"/>
                </a:lnTo>
                <a:lnTo>
                  <a:pt x="50" y="71"/>
                </a:lnTo>
                <a:lnTo>
                  <a:pt x="0" y="71"/>
                </a:lnTo>
                <a:lnTo>
                  <a:pt x="0" y="49"/>
                </a:lnTo>
                <a:lnTo>
                  <a:pt x="50" y="49"/>
                </a:lnTo>
                <a:lnTo>
                  <a:pt x="50" y="0"/>
                </a:lnTo>
                <a:lnTo>
                  <a:pt x="71" y="0"/>
                </a:lnTo>
                <a:lnTo>
                  <a:pt x="71" y="49"/>
                </a:lnTo>
                <a:lnTo>
                  <a:pt x="121" y="49"/>
                </a:lnTo>
                <a:lnTo>
                  <a:pt x="121" y="71"/>
                </a:lnTo>
                <a:lnTo>
                  <a:pt x="71" y="71"/>
                </a:lnTo>
                <a:lnTo>
                  <a:pt x="71" y="1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0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591343" y="741362"/>
            <a:ext cx="363249" cy="2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6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787900" y="1704826"/>
            <a:ext cx="127983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Settings </a:t>
            </a:r>
            <a:r>
              <a:rPr lang="zh-CN" altLang="en-US" dirty="0" smtClean="0"/>
              <a:t> </a:t>
            </a:r>
            <a:r>
              <a:rPr lang="en-US" altLang="zh-CN" dirty="0" smtClean="0"/>
              <a:t>of </a:t>
            </a:r>
          </a:p>
          <a:p>
            <a:r>
              <a:rPr lang="en-US" altLang="zh-CN" dirty="0" smtClean="0"/>
              <a:t>TestStep</a:t>
            </a:r>
          </a:p>
          <a:p>
            <a:r>
              <a:rPr lang="en-US" altLang="zh-CN" dirty="0" smtClean="0"/>
              <a:t>TestTrace</a:t>
            </a:r>
          </a:p>
          <a:p>
            <a:r>
              <a:rPr lang="en-US" altLang="zh-CN" dirty="0" err="1" smtClean="0"/>
              <a:t>TestMarker</a:t>
            </a:r>
            <a:endParaRPr lang="en-US" altLang="zh-CN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8382000" y="1843325"/>
            <a:ext cx="123617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Result of </a:t>
            </a:r>
          </a:p>
          <a:p>
            <a:r>
              <a:rPr lang="en-US" altLang="zh-CN" dirty="0" smtClean="0"/>
              <a:t>TestTrace</a:t>
            </a:r>
          </a:p>
          <a:p>
            <a:r>
              <a:rPr lang="en-US" altLang="zh-CN" dirty="0" err="1" smtClean="0"/>
              <a:t>TestMarker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stCxn id="25" idx="3"/>
            <a:endCxn id="26" idx="1"/>
          </p:cNvCxnSpPr>
          <p:nvPr/>
        </p:nvCxnSpPr>
        <p:spPr>
          <a:xfrm flipV="1">
            <a:off x="6067738" y="2304990"/>
            <a:ext cx="23142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769100" y="19685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Single</a:t>
            </a:r>
            <a:endParaRPr lang="zh-CN" altLang="en-US" dirty="0"/>
          </a:p>
        </p:txBody>
      </p:sp>
      <p:grpSp>
        <p:nvGrpSpPr>
          <p:cNvPr id="30" name="TreeList"/>
          <p:cNvGrpSpPr/>
          <p:nvPr>
            <p:custDataLst>
              <p:custData r:id="rId1"/>
            </p:custDataLst>
          </p:nvPr>
        </p:nvGrpSpPr>
        <p:grpSpPr>
          <a:xfrm>
            <a:off x="254000" y="254000"/>
            <a:ext cx="2692400" cy="3263900"/>
            <a:chOff x="3880709" y="2449673"/>
            <a:chExt cx="1672365" cy="2227102"/>
          </a:xfrm>
        </p:grpSpPr>
        <p:sp>
          <p:nvSpPr>
            <p:cNvPr id="31" name="Container"/>
            <p:cNvSpPr/>
            <p:nvPr/>
          </p:nvSpPr>
          <p:spPr>
            <a:xfrm>
              <a:off x="3880709" y="2449673"/>
              <a:ext cx="1672365" cy="222710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2" name="Group 3"/>
            <p:cNvGrpSpPr/>
            <p:nvPr/>
          </p:nvGrpSpPr>
          <p:grpSpPr>
            <a:xfrm>
              <a:off x="3970939" y="2537232"/>
              <a:ext cx="830479" cy="187693"/>
              <a:chOff x="1931570" y="4380241"/>
              <a:chExt cx="830479" cy="187693"/>
            </a:xfrm>
          </p:grpSpPr>
          <p:sp>
            <p:nvSpPr>
              <p:cNvPr id="51" name="Text1"/>
              <p:cNvSpPr txBox="1"/>
              <p:nvPr/>
            </p:nvSpPr>
            <p:spPr>
              <a:xfrm>
                <a:off x="2126319" y="4383212"/>
                <a:ext cx="635730" cy="168007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TestStep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4"/>
            <p:cNvGrpSpPr/>
            <p:nvPr/>
          </p:nvGrpSpPr>
          <p:grpSpPr>
            <a:xfrm>
              <a:off x="4158632" y="2778432"/>
              <a:ext cx="942993" cy="187693"/>
              <a:chOff x="1931570" y="4380241"/>
              <a:chExt cx="942993" cy="187693"/>
            </a:xfrm>
          </p:grpSpPr>
          <p:sp>
            <p:nvSpPr>
              <p:cNvPr id="49" name="Text2"/>
              <p:cNvSpPr txBox="1"/>
              <p:nvPr/>
            </p:nvSpPr>
            <p:spPr>
              <a:xfrm>
                <a:off x="2126319" y="4383212"/>
                <a:ext cx="748244" cy="168007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TestTrace1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5"/>
            <p:cNvGrpSpPr/>
            <p:nvPr/>
          </p:nvGrpSpPr>
          <p:grpSpPr>
            <a:xfrm>
              <a:off x="4353381" y="3024622"/>
              <a:ext cx="1049095" cy="187693"/>
              <a:chOff x="1931570" y="4380241"/>
              <a:chExt cx="1049095" cy="187693"/>
            </a:xfrm>
          </p:grpSpPr>
          <p:sp>
            <p:nvSpPr>
              <p:cNvPr id="47" name="Text3"/>
              <p:cNvSpPr txBox="1"/>
              <p:nvPr/>
            </p:nvSpPr>
            <p:spPr>
              <a:xfrm>
                <a:off x="2126319" y="4383212"/>
                <a:ext cx="854346" cy="168007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TestMarker1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6"/>
            <p:cNvGrpSpPr/>
            <p:nvPr/>
          </p:nvGrpSpPr>
          <p:grpSpPr>
            <a:xfrm>
              <a:off x="4353381" y="3270812"/>
              <a:ext cx="1049095" cy="187693"/>
              <a:chOff x="1931570" y="4380241"/>
              <a:chExt cx="1049095" cy="187693"/>
            </a:xfrm>
          </p:grpSpPr>
          <p:sp>
            <p:nvSpPr>
              <p:cNvPr id="45" name="Text4"/>
              <p:cNvSpPr txBox="1"/>
              <p:nvPr/>
            </p:nvSpPr>
            <p:spPr>
              <a:xfrm>
                <a:off x="2126319" y="4383212"/>
                <a:ext cx="854346" cy="168007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TestMarker2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7"/>
            <p:cNvGrpSpPr/>
            <p:nvPr/>
          </p:nvGrpSpPr>
          <p:grpSpPr>
            <a:xfrm>
              <a:off x="4353381" y="3517002"/>
              <a:ext cx="1049095" cy="187693"/>
              <a:chOff x="1931570" y="4380241"/>
              <a:chExt cx="1049095" cy="187693"/>
            </a:xfrm>
          </p:grpSpPr>
          <p:sp>
            <p:nvSpPr>
              <p:cNvPr id="43" name="Text5"/>
              <p:cNvSpPr txBox="1"/>
              <p:nvPr/>
            </p:nvSpPr>
            <p:spPr>
              <a:xfrm>
                <a:off x="2126319" y="4383212"/>
                <a:ext cx="854346" cy="168007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TestMarker3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8"/>
            <p:cNvGrpSpPr/>
            <p:nvPr/>
          </p:nvGrpSpPr>
          <p:grpSpPr>
            <a:xfrm>
              <a:off x="4165688" y="3779907"/>
              <a:ext cx="942993" cy="187693"/>
              <a:chOff x="2126319" y="4396956"/>
              <a:chExt cx="942993" cy="187693"/>
            </a:xfrm>
          </p:grpSpPr>
          <p:sp>
            <p:nvSpPr>
              <p:cNvPr id="41" name="Text6"/>
              <p:cNvSpPr txBox="1"/>
              <p:nvPr/>
            </p:nvSpPr>
            <p:spPr>
              <a:xfrm>
                <a:off x="2321068" y="4399927"/>
                <a:ext cx="748244" cy="168007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TestTrace2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Icon6"/>
              <p:cNvSpPr/>
              <p:nvPr/>
            </p:nvSpPr>
            <p:spPr>
              <a:xfrm>
                <a:off x="2126319" y="4396956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9"/>
            <p:cNvGrpSpPr/>
            <p:nvPr/>
          </p:nvGrpSpPr>
          <p:grpSpPr>
            <a:xfrm>
              <a:off x="4346325" y="4026097"/>
              <a:ext cx="1049095" cy="187693"/>
              <a:chOff x="2306956" y="4396956"/>
              <a:chExt cx="1049095" cy="187693"/>
            </a:xfrm>
          </p:grpSpPr>
          <p:sp>
            <p:nvSpPr>
              <p:cNvPr id="39" name="Text7"/>
              <p:cNvSpPr txBox="1"/>
              <p:nvPr/>
            </p:nvSpPr>
            <p:spPr>
              <a:xfrm>
                <a:off x="2501705" y="4399927"/>
                <a:ext cx="854346" cy="168007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6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TestMarker1</a:t>
                </a:r>
                <a:endParaRPr lang="en-US" sz="16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Icon7"/>
              <p:cNvSpPr/>
              <p:nvPr/>
            </p:nvSpPr>
            <p:spPr>
              <a:xfrm>
                <a:off x="2306956" y="4396956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868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85458" y="1687285"/>
            <a:ext cx="4822372" cy="3276600"/>
          </a:xfrm>
          <a:prstGeom prst="roundRect">
            <a:avLst>
              <a:gd name="adj" fmla="val 1385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633014" y="1996640"/>
            <a:ext cx="2160348" cy="230832"/>
            <a:chOff x="3589470" y="2018412"/>
            <a:chExt cx="2160348" cy="230832"/>
          </a:xfrm>
        </p:grpSpPr>
        <p:sp>
          <p:nvSpPr>
            <p:cNvPr id="5" name="Content"/>
            <p:cNvSpPr/>
            <p:nvPr>
              <p:custDataLst>
                <p:custData r:id="rId6"/>
              </p:custDataLst>
            </p:nvPr>
          </p:nvSpPr>
          <p:spPr>
            <a:xfrm>
              <a:off x="4529716" y="2019528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Content"/>
            <p:cNvSpPr txBox="1"/>
            <p:nvPr>
              <p:custDataLst>
                <p:custData r:id="rId7"/>
              </p:custDataLst>
            </p:nvPr>
          </p:nvSpPr>
          <p:spPr>
            <a:xfrm>
              <a:off x="3589470" y="2018412"/>
              <a:ext cx="646331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工位码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43900" y="2258121"/>
            <a:ext cx="2149463" cy="230832"/>
            <a:chOff x="3589470" y="2018412"/>
            <a:chExt cx="2149463" cy="230832"/>
          </a:xfrm>
        </p:grpSpPr>
        <p:sp>
          <p:nvSpPr>
            <p:cNvPr id="9" name="Content"/>
            <p:cNvSpPr/>
            <p:nvPr>
              <p:custDataLst>
                <p:custData r:id="rId4"/>
              </p:custDataLst>
            </p:nvPr>
          </p:nvSpPr>
          <p:spPr>
            <a:xfrm>
              <a:off x="4518831" y="2019528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Content"/>
            <p:cNvSpPr txBox="1"/>
            <p:nvPr>
              <p:custDataLst>
                <p:custData r:id="rId5"/>
              </p:custDataLst>
            </p:nvPr>
          </p:nvSpPr>
          <p:spPr>
            <a:xfrm>
              <a:off x="3589470" y="2018412"/>
              <a:ext cx="774571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服务器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IP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33014" y="2519602"/>
            <a:ext cx="2160349" cy="230832"/>
            <a:chOff x="3589470" y="2018412"/>
            <a:chExt cx="2160349" cy="230832"/>
          </a:xfrm>
        </p:grpSpPr>
        <p:sp>
          <p:nvSpPr>
            <p:cNvPr id="12" name="Content"/>
            <p:cNvSpPr/>
            <p:nvPr>
              <p:custDataLst>
                <p:custData r:id="rId2"/>
              </p:custDataLst>
            </p:nvPr>
          </p:nvSpPr>
          <p:spPr>
            <a:xfrm>
              <a:off x="4529717" y="2019528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Content"/>
            <p:cNvSpPr txBox="1"/>
            <p:nvPr>
              <p:custDataLst>
                <p:custData r:id="rId3"/>
              </p:custDataLst>
            </p:nvPr>
          </p:nvSpPr>
          <p:spPr>
            <a:xfrm>
              <a:off x="3589470" y="2018412"/>
              <a:ext cx="954107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服务器</a:t>
              </a:r>
              <a:r>
                <a:rPr lang="zh-CN" alt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密码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CheckBoxChecked"/>
          <p:cNvGrpSpPr/>
          <p:nvPr>
            <p:custDataLst>
              <p:custData r:id="rId1"/>
            </p:custDataLst>
          </p:nvPr>
        </p:nvGrpSpPr>
        <p:grpSpPr>
          <a:xfrm>
            <a:off x="3698330" y="3042564"/>
            <a:ext cx="865303" cy="230832"/>
            <a:chOff x="4317072" y="3312427"/>
            <a:chExt cx="865303" cy="230832"/>
          </a:xfrm>
        </p:grpSpPr>
        <p:grpSp>
          <p:nvGrpSpPr>
            <p:cNvPr id="15" name="Group 2"/>
            <p:cNvGrpSpPr/>
            <p:nvPr/>
          </p:nvGrpSpPr>
          <p:grpSpPr>
            <a:xfrm>
              <a:off x="4354457" y="3312427"/>
              <a:ext cx="827918" cy="230832"/>
              <a:chOff x="5179848" y="2087451"/>
              <a:chExt cx="775925" cy="216403"/>
            </a:xfrm>
          </p:grpSpPr>
          <p:sp>
            <p:nvSpPr>
              <p:cNvPr id="17" name="Content"/>
              <p:cNvSpPr txBox="1">
                <a:spLocks/>
              </p:cNvSpPr>
              <p:nvPr/>
            </p:nvSpPr>
            <p:spPr>
              <a:xfrm>
                <a:off x="5179848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脱机模式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CheckBox"/>
              <p:cNvSpPr>
                <a:spLocks/>
              </p:cNvSpPr>
              <p:nvPr/>
            </p:nvSpPr>
            <p:spPr>
              <a:xfrm>
                <a:off x="5179848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06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TreeList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254000" y="254000"/>
            <a:ext cx="2832100" cy="3771530"/>
            <a:chOff x="3880709" y="2449673"/>
            <a:chExt cx="1672365" cy="2227102"/>
          </a:xfrm>
        </p:grpSpPr>
        <p:sp>
          <p:nvSpPr>
            <p:cNvPr id="34" name="Container"/>
            <p:cNvSpPr/>
            <p:nvPr/>
          </p:nvSpPr>
          <p:spPr>
            <a:xfrm>
              <a:off x="3880709" y="2449673"/>
              <a:ext cx="1672365" cy="222710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5" name="Group 3"/>
            <p:cNvGrpSpPr/>
            <p:nvPr/>
          </p:nvGrpSpPr>
          <p:grpSpPr>
            <a:xfrm>
              <a:off x="3970939" y="2537232"/>
              <a:ext cx="845957" cy="187693"/>
              <a:chOff x="1931570" y="4380241"/>
              <a:chExt cx="845957" cy="187693"/>
            </a:xfrm>
          </p:grpSpPr>
          <p:sp>
            <p:nvSpPr>
              <p:cNvPr id="54" name="Text1"/>
              <p:cNvSpPr txBox="1"/>
              <p:nvPr/>
            </p:nvSpPr>
            <p:spPr>
              <a:xfrm>
                <a:off x="2126319" y="4383212"/>
                <a:ext cx="651208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err="1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TestPlan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4"/>
            <p:cNvGrpSpPr/>
            <p:nvPr/>
          </p:nvGrpSpPr>
          <p:grpSpPr>
            <a:xfrm>
              <a:off x="4158632" y="2778432"/>
              <a:ext cx="1196040" cy="187693"/>
              <a:chOff x="1931570" y="4380241"/>
              <a:chExt cx="1196040" cy="187693"/>
            </a:xfrm>
          </p:grpSpPr>
          <p:sp>
            <p:nvSpPr>
              <p:cNvPr id="52" name="Text2"/>
              <p:cNvSpPr txBox="1"/>
              <p:nvPr/>
            </p:nvSpPr>
            <p:spPr>
              <a:xfrm>
                <a:off x="2126319" y="4383212"/>
                <a:ext cx="1001291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ManualConn1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5"/>
            <p:cNvGrpSpPr/>
            <p:nvPr/>
          </p:nvGrpSpPr>
          <p:grpSpPr>
            <a:xfrm>
              <a:off x="4353381" y="3024622"/>
              <a:ext cx="929483" cy="187693"/>
              <a:chOff x="1931570" y="4380241"/>
              <a:chExt cx="929483" cy="187693"/>
            </a:xfrm>
          </p:grpSpPr>
          <p:sp>
            <p:nvSpPr>
              <p:cNvPr id="50" name="Text3"/>
              <p:cNvSpPr txBox="1"/>
              <p:nvPr/>
            </p:nvSpPr>
            <p:spPr>
              <a:xfrm>
                <a:off x="2126319" y="4383212"/>
                <a:ext cx="734734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TestStep1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6"/>
            <p:cNvGrpSpPr/>
            <p:nvPr/>
          </p:nvGrpSpPr>
          <p:grpSpPr>
            <a:xfrm>
              <a:off x="4353381" y="3270812"/>
              <a:ext cx="929483" cy="187693"/>
              <a:chOff x="1931570" y="4380241"/>
              <a:chExt cx="929483" cy="187693"/>
            </a:xfrm>
          </p:grpSpPr>
          <p:sp>
            <p:nvSpPr>
              <p:cNvPr id="48" name="Text4"/>
              <p:cNvSpPr txBox="1"/>
              <p:nvPr/>
            </p:nvSpPr>
            <p:spPr>
              <a:xfrm>
                <a:off x="2126319" y="4383212"/>
                <a:ext cx="734734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TestStep2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7"/>
            <p:cNvGrpSpPr/>
            <p:nvPr/>
          </p:nvGrpSpPr>
          <p:grpSpPr>
            <a:xfrm>
              <a:off x="4353381" y="3517002"/>
              <a:ext cx="929483" cy="187693"/>
              <a:chOff x="1931570" y="4380241"/>
              <a:chExt cx="929483" cy="187693"/>
            </a:xfrm>
          </p:grpSpPr>
          <p:sp>
            <p:nvSpPr>
              <p:cNvPr id="46" name="Text5"/>
              <p:cNvSpPr txBox="1"/>
              <p:nvPr/>
            </p:nvSpPr>
            <p:spPr>
              <a:xfrm>
                <a:off x="2126319" y="4383212"/>
                <a:ext cx="734734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TestStep3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8"/>
            <p:cNvGrpSpPr/>
            <p:nvPr/>
          </p:nvGrpSpPr>
          <p:grpSpPr>
            <a:xfrm>
              <a:off x="4158631" y="3763191"/>
              <a:ext cx="1196040" cy="187693"/>
              <a:chOff x="2119262" y="4380240"/>
              <a:chExt cx="1196040" cy="187693"/>
            </a:xfrm>
          </p:grpSpPr>
          <p:sp>
            <p:nvSpPr>
              <p:cNvPr id="44" name="Text6"/>
              <p:cNvSpPr txBox="1"/>
              <p:nvPr/>
            </p:nvSpPr>
            <p:spPr>
              <a:xfrm>
                <a:off x="2314011" y="4383211"/>
                <a:ext cx="1001291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ManualConn2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Icon6"/>
              <p:cNvSpPr/>
              <p:nvPr/>
            </p:nvSpPr>
            <p:spPr>
              <a:xfrm>
                <a:off x="2119262" y="4380240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6" name="文本框 55"/>
          <p:cNvSpPr txBox="1"/>
          <p:nvPr/>
        </p:nvSpPr>
        <p:spPr>
          <a:xfrm>
            <a:off x="6845300" y="10033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Once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5044807" y="18020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运行某个连接时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6845300" y="2171389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所有要执行的测试步骤</a:t>
            </a:r>
            <a:r>
              <a:rPr lang="en-US" altLang="zh-CN" dirty="0" smtClean="0"/>
              <a:t>Single</a:t>
            </a:r>
          </a:p>
          <a:p>
            <a:r>
              <a:rPr lang="zh-CN" altLang="en-US" dirty="0" smtClean="0"/>
              <a:t>如果有异常，</a:t>
            </a:r>
            <a:r>
              <a:rPr lang="en-US" altLang="zh-CN" dirty="0" err="1" smtClean="0"/>
              <a:t>CleanUp</a:t>
            </a:r>
            <a:endParaRPr lang="en-US" altLang="zh-CN" dirty="0" smtClean="0"/>
          </a:p>
          <a:p>
            <a:r>
              <a:rPr lang="zh-CN" altLang="en-US" dirty="0" smtClean="0"/>
              <a:t>根据设置继续执行或停止执行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8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TreeList"/>
          <p:cNvGrpSpPr>
            <a:grpSpLocks noChangeAspect="1"/>
          </p:cNvGrpSpPr>
          <p:nvPr>
            <p:custDataLst>
              <p:custData r:id="rId1"/>
            </p:custDataLst>
          </p:nvPr>
        </p:nvGrpSpPr>
        <p:grpSpPr>
          <a:xfrm>
            <a:off x="254000" y="254000"/>
            <a:ext cx="2832100" cy="3771530"/>
            <a:chOff x="3880709" y="2449673"/>
            <a:chExt cx="1672365" cy="2227102"/>
          </a:xfrm>
        </p:grpSpPr>
        <p:sp>
          <p:nvSpPr>
            <p:cNvPr id="34" name="Container"/>
            <p:cNvSpPr/>
            <p:nvPr/>
          </p:nvSpPr>
          <p:spPr>
            <a:xfrm>
              <a:off x="3880709" y="2449673"/>
              <a:ext cx="1672365" cy="222710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5" name="Group 3"/>
            <p:cNvGrpSpPr/>
            <p:nvPr/>
          </p:nvGrpSpPr>
          <p:grpSpPr>
            <a:xfrm>
              <a:off x="3970939" y="2537232"/>
              <a:ext cx="845957" cy="187693"/>
              <a:chOff x="1931570" y="4380241"/>
              <a:chExt cx="845957" cy="187693"/>
            </a:xfrm>
          </p:grpSpPr>
          <p:sp>
            <p:nvSpPr>
              <p:cNvPr id="54" name="Text1"/>
              <p:cNvSpPr txBox="1"/>
              <p:nvPr/>
            </p:nvSpPr>
            <p:spPr>
              <a:xfrm>
                <a:off x="2126319" y="4383212"/>
                <a:ext cx="651208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err="1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TestPlan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4"/>
            <p:cNvGrpSpPr/>
            <p:nvPr/>
          </p:nvGrpSpPr>
          <p:grpSpPr>
            <a:xfrm>
              <a:off x="4158632" y="2778432"/>
              <a:ext cx="1196040" cy="187693"/>
              <a:chOff x="1931570" y="4380241"/>
              <a:chExt cx="1196040" cy="187693"/>
            </a:xfrm>
          </p:grpSpPr>
          <p:sp>
            <p:nvSpPr>
              <p:cNvPr id="52" name="Text2"/>
              <p:cNvSpPr txBox="1"/>
              <p:nvPr/>
            </p:nvSpPr>
            <p:spPr>
              <a:xfrm>
                <a:off x="2126319" y="4383212"/>
                <a:ext cx="1001291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ManualConn1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5"/>
            <p:cNvGrpSpPr/>
            <p:nvPr/>
          </p:nvGrpSpPr>
          <p:grpSpPr>
            <a:xfrm>
              <a:off x="4353381" y="3024622"/>
              <a:ext cx="1007746" cy="187693"/>
              <a:chOff x="1931570" y="4380241"/>
              <a:chExt cx="1007746" cy="187693"/>
            </a:xfrm>
          </p:grpSpPr>
          <p:sp>
            <p:nvSpPr>
              <p:cNvPr id="50" name="Text3"/>
              <p:cNvSpPr txBox="1"/>
              <p:nvPr/>
            </p:nvSpPr>
            <p:spPr>
              <a:xfrm>
                <a:off x="2126319" y="4383212"/>
                <a:ext cx="812997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ATestStep1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6"/>
            <p:cNvGrpSpPr/>
            <p:nvPr/>
          </p:nvGrpSpPr>
          <p:grpSpPr>
            <a:xfrm>
              <a:off x="4353381" y="3270812"/>
              <a:ext cx="1007746" cy="187693"/>
              <a:chOff x="1931570" y="4380241"/>
              <a:chExt cx="1007746" cy="187693"/>
            </a:xfrm>
          </p:grpSpPr>
          <p:sp>
            <p:nvSpPr>
              <p:cNvPr id="48" name="Text4"/>
              <p:cNvSpPr txBox="1"/>
              <p:nvPr/>
            </p:nvSpPr>
            <p:spPr>
              <a:xfrm>
                <a:off x="2126319" y="4383212"/>
                <a:ext cx="812997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ATestStep2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7"/>
            <p:cNvGrpSpPr/>
            <p:nvPr/>
          </p:nvGrpSpPr>
          <p:grpSpPr>
            <a:xfrm>
              <a:off x="4353381" y="3517002"/>
              <a:ext cx="1001916" cy="187693"/>
              <a:chOff x="1931570" y="4380241"/>
              <a:chExt cx="1001916" cy="187693"/>
            </a:xfrm>
          </p:grpSpPr>
          <p:sp>
            <p:nvSpPr>
              <p:cNvPr id="46" name="Text5"/>
              <p:cNvSpPr txBox="1"/>
              <p:nvPr/>
            </p:nvSpPr>
            <p:spPr>
              <a:xfrm>
                <a:off x="2126319" y="4383212"/>
                <a:ext cx="807167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BTestStep1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8"/>
            <p:cNvGrpSpPr/>
            <p:nvPr/>
          </p:nvGrpSpPr>
          <p:grpSpPr>
            <a:xfrm>
              <a:off x="4158631" y="3763191"/>
              <a:ext cx="1196040" cy="187693"/>
              <a:chOff x="2119262" y="4380240"/>
              <a:chExt cx="1196040" cy="187693"/>
            </a:xfrm>
          </p:grpSpPr>
          <p:sp>
            <p:nvSpPr>
              <p:cNvPr id="44" name="Text6"/>
              <p:cNvSpPr txBox="1"/>
              <p:nvPr/>
            </p:nvSpPr>
            <p:spPr>
              <a:xfrm>
                <a:off x="2314011" y="4383211"/>
                <a:ext cx="1001291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ManualConn2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Icon6"/>
              <p:cNvSpPr/>
              <p:nvPr/>
            </p:nvSpPr>
            <p:spPr>
              <a:xfrm>
                <a:off x="2119262" y="4380240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TreeList"/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4423268" y="254000"/>
            <a:ext cx="2856499" cy="3771530"/>
            <a:chOff x="3880709" y="2449673"/>
            <a:chExt cx="1686773" cy="2227102"/>
          </a:xfrm>
        </p:grpSpPr>
        <p:sp>
          <p:nvSpPr>
            <p:cNvPr id="26" name="Container"/>
            <p:cNvSpPr/>
            <p:nvPr/>
          </p:nvSpPr>
          <p:spPr>
            <a:xfrm>
              <a:off x="3880709" y="2449673"/>
              <a:ext cx="1672365" cy="222710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7" name="Group 3"/>
            <p:cNvGrpSpPr/>
            <p:nvPr/>
          </p:nvGrpSpPr>
          <p:grpSpPr>
            <a:xfrm>
              <a:off x="3970939" y="2537232"/>
              <a:ext cx="1052312" cy="187693"/>
              <a:chOff x="1931570" y="4380241"/>
              <a:chExt cx="1052312" cy="187693"/>
            </a:xfrm>
          </p:grpSpPr>
          <p:sp>
            <p:nvSpPr>
              <p:cNvPr id="66" name="Text1"/>
              <p:cNvSpPr txBox="1"/>
              <p:nvPr/>
            </p:nvSpPr>
            <p:spPr>
              <a:xfrm>
                <a:off x="2126319" y="4383212"/>
                <a:ext cx="857563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err="1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TestPlanVM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4"/>
            <p:cNvGrpSpPr/>
            <p:nvPr/>
          </p:nvGrpSpPr>
          <p:grpSpPr>
            <a:xfrm>
              <a:off x="4158632" y="2778432"/>
              <a:ext cx="1402395" cy="187693"/>
              <a:chOff x="1931570" y="4380241"/>
              <a:chExt cx="1402395" cy="187693"/>
            </a:xfrm>
          </p:grpSpPr>
          <p:sp>
            <p:nvSpPr>
              <p:cNvPr id="64" name="Text2"/>
              <p:cNvSpPr txBox="1"/>
              <p:nvPr/>
            </p:nvSpPr>
            <p:spPr>
              <a:xfrm>
                <a:off x="2126319" y="4383212"/>
                <a:ext cx="1207646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ManualConnVM1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5"/>
            <p:cNvGrpSpPr/>
            <p:nvPr/>
          </p:nvGrpSpPr>
          <p:grpSpPr>
            <a:xfrm>
              <a:off x="4353381" y="3024622"/>
              <a:ext cx="1214101" cy="187693"/>
              <a:chOff x="1931570" y="4380241"/>
              <a:chExt cx="1214101" cy="187693"/>
            </a:xfrm>
          </p:grpSpPr>
          <p:sp>
            <p:nvSpPr>
              <p:cNvPr id="62" name="Text3"/>
              <p:cNvSpPr txBox="1"/>
              <p:nvPr/>
            </p:nvSpPr>
            <p:spPr>
              <a:xfrm>
                <a:off x="2126319" y="4383212"/>
                <a:ext cx="1019352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ATestStepVM1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6"/>
            <p:cNvGrpSpPr/>
            <p:nvPr/>
          </p:nvGrpSpPr>
          <p:grpSpPr>
            <a:xfrm>
              <a:off x="4353381" y="3270812"/>
              <a:ext cx="1214101" cy="187693"/>
              <a:chOff x="1931570" y="4380241"/>
              <a:chExt cx="1214101" cy="187693"/>
            </a:xfrm>
          </p:grpSpPr>
          <p:sp>
            <p:nvSpPr>
              <p:cNvPr id="60" name="Text4"/>
              <p:cNvSpPr txBox="1"/>
              <p:nvPr/>
            </p:nvSpPr>
            <p:spPr>
              <a:xfrm>
                <a:off x="2126319" y="4383212"/>
                <a:ext cx="1019352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ATestStepVM2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oup 7"/>
            <p:cNvGrpSpPr/>
            <p:nvPr/>
          </p:nvGrpSpPr>
          <p:grpSpPr>
            <a:xfrm>
              <a:off x="4353381" y="3517002"/>
              <a:ext cx="1208270" cy="187693"/>
              <a:chOff x="1931570" y="4380241"/>
              <a:chExt cx="1208270" cy="187693"/>
            </a:xfrm>
          </p:grpSpPr>
          <p:sp>
            <p:nvSpPr>
              <p:cNvPr id="43" name="Text5"/>
              <p:cNvSpPr txBox="1"/>
              <p:nvPr/>
            </p:nvSpPr>
            <p:spPr>
              <a:xfrm>
                <a:off x="2126319" y="4383212"/>
                <a:ext cx="1013521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BTestStepVM1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8"/>
            <p:cNvGrpSpPr/>
            <p:nvPr/>
          </p:nvGrpSpPr>
          <p:grpSpPr>
            <a:xfrm>
              <a:off x="4158631" y="3763191"/>
              <a:ext cx="1402395" cy="187693"/>
              <a:chOff x="2119262" y="4380240"/>
              <a:chExt cx="1402395" cy="187693"/>
            </a:xfrm>
          </p:grpSpPr>
          <p:sp>
            <p:nvSpPr>
              <p:cNvPr id="41" name="Text6"/>
              <p:cNvSpPr txBox="1"/>
              <p:nvPr/>
            </p:nvSpPr>
            <p:spPr>
              <a:xfrm>
                <a:off x="2314011" y="4383211"/>
                <a:ext cx="1207646" cy="163569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ManualConnVM2</a:t>
                </a:r>
                <a:endParaRPr lang="en-US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Icon6"/>
              <p:cNvSpPr/>
              <p:nvPr/>
            </p:nvSpPr>
            <p:spPr>
              <a:xfrm>
                <a:off x="2119262" y="4380240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" name="直接连接符 2"/>
          <p:cNvCxnSpPr>
            <a:endCxn id="52" idx="3"/>
          </p:cNvCxnSpPr>
          <p:nvPr/>
        </p:nvCxnSpPr>
        <p:spPr>
          <a:xfrm flipH="1">
            <a:off x="2750112" y="954273"/>
            <a:ext cx="21438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2772993" y="1404496"/>
            <a:ext cx="2388675" cy="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65728" y="4621696"/>
            <a:ext cx="793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ViewModel</a:t>
            </a:r>
            <a:r>
              <a:rPr lang="zh-CN" altLang="en-US" dirty="0" smtClean="0"/>
              <a:t>中包含一个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的引用，当对</a:t>
            </a:r>
            <a:r>
              <a:rPr lang="en-US" altLang="zh-CN" dirty="0" err="1" smtClean="0"/>
              <a:t>ViewModel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属性赋值时，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中的子节点，生成子节点的</a:t>
            </a:r>
            <a:r>
              <a:rPr lang="en-US" altLang="zh-CN" dirty="0" err="1" smtClean="0"/>
              <a:t>Viewmodel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78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"/>
          <p:cNvGrpSpPr/>
          <p:nvPr>
            <p:custDataLst>
              <p:custData r:id="rId1"/>
            </p:custDataLst>
          </p:nvPr>
        </p:nvGrpSpPr>
        <p:grpSpPr>
          <a:xfrm>
            <a:off x="810450" y="945571"/>
            <a:ext cx="2616200" cy="1323067"/>
            <a:chOff x="3168650" y="2419758"/>
            <a:chExt cx="2616200" cy="1326742"/>
          </a:xfrm>
        </p:grpSpPr>
        <p:sp useBgFill="1">
          <p:nvSpPr>
            <p:cNvPr id="29" name="Container"/>
            <p:cNvSpPr>
              <a:spLocks/>
            </p:cNvSpPr>
            <p:nvPr/>
          </p:nvSpPr>
          <p:spPr>
            <a:xfrm>
              <a:off x="3168650" y="2565805"/>
              <a:ext cx="2616200" cy="1180695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30" name="Content"/>
            <p:cNvSpPr txBox="1">
              <a:spLocks/>
            </p:cNvSpPr>
            <p:nvPr/>
          </p:nvSpPr>
          <p:spPr>
            <a:xfrm>
              <a:off x="3316284" y="2419758"/>
              <a:ext cx="1012265" cy="2777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PIMTestStep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7" name="Group"/>
          <p:cNvGrpSpPr/>
          <p:nvPr>
            <p:custDataLst>
              <p:custData r:id="rId2"/>
            </p:custDataLst>
          </p:nvPr>
        </p:nvGrpSpPr>
        <p:grpSpPr>
          <a:xfrm>
            <a:off x="5633098" y="961322"/>
            <a:ext cx="1386811" cy="813780"/>
            <a:chOff x="3168650" y="2419756"/>
            <a:chExt cx="2616200" cy="1326742"/>
          </a:xfrm>
        </p:grpSpPr>
        <p:sp useBgFill="1">
          <p:nvSpPr>
            <p:cNvPr id="38" name="Container"/>
            <p:cNvSpPr>
              <a:spLocks/>
            </p:cNvSpPr>
            <p:nvPr/>
          </p:nvSpPr>
          <p:spPr>
            <a:xfrm>
              <a:off x="3168650" y="2657203"/>
              <a:ext cx="2616200" cy="1089295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39" name="Content"/>
            <p:cNvSpPr txBox="1">
              <a:spLocks/>
            </p:cNvSpPr>
            <p:nvPr/>
          </p:nvSpPr>
          <p:spPr>
            <a:xfrm>
              <a:off x="3447160" y="2419756"/>
              <a:ext cx="1905753" cy="45160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PIMMeasCls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0" name="Group"/>
          <p:cNvGrpSpPr/>
          <p:nvPr>
            <p:custDataLst>
              <p:custData r:id="rId3"/>
            </p:custDataLst>
          </p:nvPr>
        </p:nvGrpSpPr>
        <p:grpSpPr>
          <a:xfrm>
            <a:off x="5633098" y="1861748"/>
            <a:ext cx="1386811" cy="813780"/>
            <a:chOff x="3168650" y="2419756"/>
            <a:chExt cx="2616200" cy="1326742"/>
          </a:xfrm>
        </p:grpSpPr>
        <p:sp useBgFill="1">
          <p:nvSpPr>
            <p:cNvPr id="41" name="Container"/>
            <p:cNvSpPr>
              <a:spLocks/>
            </p:cNvSpPr>
            <p:nvPr/>
          </p:nvSpPr>
          <p:spPr>
            <a:xfrm>
              <a:off x="3168650" y="2657203"/>
              <a:ext cx="2616200" cy="1089295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42" name="Content"/>
            <p:cNvSpPr txBox="1">
              <a:spLocks/>
            </p:cNvSpPr>
            <p:nvPr/>
          </p:nvSpPr>
          <p:spPr>
            <a:xfrm>
              <a:off x="3447160" y="2419756"/>
              <a:ext cx="2063003" cy="45160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PIMMeasCls1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3" name="Group"/>
          <p:cNvGrpSpPr/>
          <p:nvPr>
            <p:custDataLst>
              <p:custData r:id="rId4"/>
            </p:custDataLst>
          </p:nvPr>
        </p:nvGrpSpPr>
        <p:grpSpPr>
          <a:xfrm>
            <a:off x="7167543" y="1852744"/>
            <a:ext cx="1386811" cy="813779"/>
            <a:chOff x="3168650" y="2419756"/>
            <a:chExt cx="2616200" cy="1326740"/>
          </a:xfrm>
        </p:grpSpPr>
        <p:sp useBgFill="1">
          <p:nvSpPr>
            <p:cNvPr id="44" name="Container"/>
            <p:cNvSpPr>
              <a:spLocks/>
            </p:cNvSpPr>
            <p:nvPr/>
          </p:nvSpPr>
          <p:spPr>
            <a:xfrm>
              <a:off x="3168650" y="2657201"/>
              <a:ext cx="2616200" cy="1089295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45" name="Content"/>
            <p:cNvSpPr txBox="1">
              <a:spLocks/>
            </p:cNvSpPr>
            <p:nvPr/>
          </p:nvSpPr>
          <p:spPr>
            <a:xfrm>
              <a:off x="3447160" y="2419756"/>
              <a:ext cx="2063003" cy="45160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PIMMeasCls2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73215" y="4514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通道配置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5633098" y="3597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支持的测量类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70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Marker</a:t>
            </a:r>
            <a:r>
              <a:rPr lang="zh-CN" altLang="en-US" dirty="0"/>
              <a:t>使用</a:t>
            </a:r>
            <a:r>
              <a:rPr lang="en-US" altLang="zh-CN" dirty="0" err="1" smtClean="0"/>
              <a:t>XYData</a:t>
            </a:r>
            <a:r>
              <a:rPr lang="zh-CN" altLang="en-US" dirty="0" smtClean="0"/>
              <a:t>散点，存放在数据库中</a:t>
            </a:r>
            <a:endParaRPr lang="en-US" altLang="zh-CN" dirty="0" smtClean="0"/>
          </a:p>
          <a:p>
            <a:r>
              <a:rPr lang="en-US" altLang="zh-CN" dirty="0" smtClean="0"/>
              <a:t>Trace</a:t>
            </a:r>
            <a:r>
              <a:rPr lang="zh-CN" altLang="en-US" dirty="0" smtClean="0"/>
              <a:t>使用二进制存放在数据库中</a:t>
            </a:r>
            <a:endParaRPr lang="en-US" altLang="zh-CN" dirty="0" smtClean="0"/>
          </a:p>
          <a:p>
            <a:r>
              <a:rPr lang="zh-CN" altLang="en-US" dirty="0" smtClean="0"/>
              <a:t>怎么添加多套</a:t>
            </a:r>
            <a:r>
              <a:rPr lang="en-US" altLang="zh-CN" dirty="0" smtClean="0"/>
              <a:t>Limit</a:t>
            </a:r>
            <a:r>
              <a:rPr lang="zh-CN" altLang="en-US" dirty="0" smtClean="0"/>
              <a:t>？一个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包含几个门限类型，每个门限类型包含一个</a:t>
            </a:r>
            <a:r>
              <a:rPr lang="en-US" altLang="zh-CN" dirty="0" smtClean="0"/>
              <a:t>Trace Limit</a:t>
            </a:r>
            <a:r>
              <a:rPr lang="zh-CN" altLang="en-US" dirty="0" smtClean="0"/>
              <a:t>、几个</a:t>
            </a:r>
            <a:r>
              <a:rPr lang="en-US" altLang="zh-CN" dirty="0" smtClean="0"/>
              <a:t>Marker</a:t>
            </a:r>
            <a:r>
              <a:rPr lang="zh-CN" altLang="en-US" dirty="0" smtClean="0"/>
              <a:t>定义和每个</a:t>
            </a:r>
            <a:r>
              <a:rPr lang="en-US" altLang="zh-CN" dirty="0" smtClean="0"/>
              <a:t>Marker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Limit</a:t>
            </a:r>
          </a:p>
          <a:p>
            <a:r>
              <a:rPr lang="zh-CN" altLang="en-US" dirty="0" smtClean="0"/>
              <a:t>如果</a:t>
            </a:r>
            <a:r>
              <a:rPr lang="en-US" altLang="zh-CN" dirty="0" smtClean="0"/>
              <a:t>Marker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XYData</a:t>
            </a:r>
            <a:r>
              <a:rPr lang="zh-CN" altLang="en-US" dirty="0" smtClean="0"/>
              <a:t>，那么表格呈现的时候，是不是可以两列显示</a:t>
            </a:r>
            <a:r>
              <a:rPr lang="en-US" altLang="zh-CN" dirty="0" smtClean="0"/>
              <a:t>XY</a:t>
            </a:r>
          </a:p>
          <a:p>
            <a:r>
              <a:rPr lang="zh-CN" altLang="en-US" dirty="0" smtClean="0"/>
              <a:t>在进行</a:t>
            </a:r>
            <a:r>
              <a:rPr lang="en-US" altLang="zh-CN" dirty="0" smtClean="0"/>
              <a:t>Marker</a:t>
            </a:r>
            <a:r>
              <a:rPr lang="zh-CN" altLang="en-US" dirty="0" smtClean="0"/>
              <a:t>运算的时候，相互引用导致递归，怎么解决？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729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怎么快速</a:t>
            </a:r>
            <a:r>
              <a:rPr lang="en-US" altLang="zh-CN" dirty="0" err="1" smtClean="0"/>
              <a:t>ViewModel</a:t>
            </a:r>
            <a:r>
              <a:rPr lang="zh-CN" altLang="en-US" dirty="0" smtClean="0"/>
              <a:t>中的数据自动添加到数据表中</a:t>
            </a:r>
            <a:endParaRPr lang="en-US" altLang="zh-CN" dirty="0" smtClean="0"/>
          </a:p>
          <a:p>
            <a:r>
              <a:rPr lang="zh-CN" altLang="en-US" dirty="0" smtClean="0"/>
              <a:t>怎样使用一个输入同时更新几个对象的属性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3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互调问题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扫频的时候，在扫描过程中实时显示当前读出的数据，更新每个点</a:t>
            </a:r>
            <a:endParaRPr lang="en-US" altLang="zh-CN" dirty="0" smtClean="0"/>
          </a:p>
          <a:p>
            <a:r>
              <a:rPr lang="zh-CN" altLang="en-US" dirty="0" smtClean="0"/>
              <a:t>用户可能扫描下边带，也有可能扫描上边带。怎么在界面中设置扫描哪个边带？</a:t>
            </a:r>
            <a:endParaRPr lang="en-US" altLang="zh-CN" dirty="0" smtClean="0"/>
          </a:p>
          <a:p>
            <a:r>
              <a:rPr lang="zh-CN" altLang="en-US" dirty="0" smtClean="0"/>
              <a:t>有些设备是一次测量很多测试点，有些设备是一次测量一个测试点返回。在测试中间，要看测试是否完成。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92D050"/>
                </a:solidFill>
              </a:rPr>
              <a:t>步</a:t>
            </a:r>
            <a:r>
              <a:rPr lang="zh-CN" altLang="en-US" dirty="0" smtClean="0">
                <a:solidFill>
                  <a:srgbClr val="92D050"/>
                </a:solidFill>
              </a:rPr>
              <a:t>进设置，有些是按照双音信号步进设置的，有些是按照互调步进设置的。</a:t>
            </a:r>
            <a:endParaRPr lang="en-US" altLang="zh-CN" dirty="0" smtClean="0">
              <a:solidFill>
                <a:srgbClr val="92D05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4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3296" y="601883"/>
            <a:ext cx="2222339" cy="1203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仪表信息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dirty="0" smtClean="0"/>
              <a:t>Model</a:t>
            </a:r>
          </a:p>
          <a:p>
            <a:pPr algn="ctr"/>
            <a:r>
              <a:rPr lang="en-US" altLang="zh-CN" dirty="0" smtClean="0"/>
              <a:t>SN</a:t>
            </a:r>
          </a:p>
          <a:p>
            <a:pPr algn="ctr"/>
            <a:r>
              <a:rPr lang="zh-CN" altLang="en-US" dirty="0" smtClean="0"/>
              <a:t>来自用户输入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296" y="3823505"/>
            <a:ext cx="2222339" cy="148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仪表驱动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dirty="0" smtClean="0"/>
              <a:t>包含一个仪表信息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025110" y="324091"/>
            <a:ext cx="2222339" cy="148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测量</a:t>
            </a:r>
            <a:r>
              <a:rPr lang="zh-CN" altLang="en-US" dirty="0">
                <a:solidFill>
                  <a:srgbClr val="FF0000"/>
                </a:solidFill>
              </a:rPr>
              <a:t>方法</a:t>
            </a:r>
            <a:r>
              <a:rPr lang="zh-CN" altLang="en-US" dirty="0" smtClean="0">
                <a:solidFill>
                  <a:srgbClr val="FF0000"/>
                </a:solidFill>
              </a:rPr>
              <a:t>信息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/>
              <a:t>所</a:t>
            </a:r>
            <a:r>
              <a:rPr lang="zh-CN" altLang="en-US" dirty="0" smtClean="0"/>
              <a:t>需的仪表信息集合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53296" y="2143246"/>
            <a:ext cx="2222339" cy="148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仪表驱动工厂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dirty="0" smtClean="0"/>
              <a:t>根据仪表信息创建一个驱动，并把仪表信息传递给驱动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025110" y="2143246"/>
            <a:ext cx="2222339" cy="1385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测试步骤信息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测试步骤名称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支持的测试方法集合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025110" y="3862088"/>
            <a:ext cx="2222339" cy="1996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测量</a:t>
            </a:r>
            <a:r>
              <a:rPr lang="zh-CN" altLang="en-US" dirty="0">
                <a:solidFill>
                  <a:srgbClr val="FF0000"/>
                </a:solidFill>
              </a:rPr>
              <a:t>步骤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包含一个测试方法信息</a:t>
            </a:r>
            <a:endParaRPr lang="en-US" altLang="zh-CN" dirty="0" smtClean="0"/>
          </a:p>
          <a:p>
            <a:r>
              <a:rPr lang="zh-CN" altLang="en-US" dirty="0" smtClean="0"/>
              <a:t>测试方法信息是在配置的时候指定的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4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User interfaces are all about visually representing data and taking action on it.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ATE</a:t>
            </a:r>
            <a:r>
              <a:rPr lang="zh-CN" altLang="en-US" dirty="0" smtClean="0"/>
              <a:t>框架的目的和要求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模块化程序功能，便于复用和修改，提高</a:t>
            </a:r>
            <a:r>
              <a:rPr lang="zh-CN" altLang="en-US" dirty="0"/>
              <a:t>定制</a:t>
            </a:r>
            <a:r>
              <a:rPr lang="zh-CN" altLang="en-US" dirty="0" smtClean="0"/>
              <a:t>化</a:t>
            </a:r>
            <a:r>
              <a:rPr lang="en-US" altLang="zh-CN" dirty="0" smtClean="0"/>
              <a:t>ATE</a:t>
            </a:r>
            <a:r>
              <a:rPr lang="zh-CN" altLang="en-US" dirty="0" smtClean="0"/>
              <a:t>的开发效率</a:t>
            </a:r>
            <a:endParaRPr lang="en-US" altLang="zh-CN" dirty="0" smtClean="0"/>
          </a:p>
          <a:p>
            <a:r>
              <a:rPr lang="zh-CN" altLang="en-US" dirty="0" smtClean="0"/>
              <a:t>针对终测应用场景</a:t>
            </a:r>
            <a:endParaRPr lang="en-US" altLang="zh-CN" dirty="0" smtClean="0"/>
          </a:p>
          <a:p>
            <a:r>
              <a:rPr lang="zh-CN" altLang="en-US" dirty="0"/>
              <a:t>新</a:t>
            </a:r>
            <a:r>
              <a:rPr lang="zh-CN" altLang="en-US" dirty="0" smtClean="0"/>
              <a:t>的测试步骤不需要对框架做修改，只需要添加测试步骤对应的</a:t>
            </a:r>
            <a:r>
              <a:rPr lang="en-US" altLang="zh-CN" dirty="0" smtClean="0"/>
              <a:t>UI</a:t>
            </a:r>
          </a:p>
          <a:p>
            <a:r>
              <a:rPr lang="zh-CN" altLang="en-US" dirty="0"/>
              <a:t>减小开发人员在</a:t>
            </a:r>
            <a:r>
              <a:rPr lang="en-US" altLang="zh-CN" dirty="0"/>
              <a:t>UI</a:t>
            </a:r>
            <a:r>
              <a:rPr lang="zh-CN" altLang="en-US" dirty="0"/>
              <a:t>上的工作</a:t>
            </a:r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643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578"/>
          </a:xfrm>
        </p:spPr>
        <p:txBody>
          <a:bodyPr/>
          <a:lstStyle/>
          <a:p>
            <a:r>
              <a:rPr lang="en-US" altLang="zh-CN" dirty="0" smtClean="0"/>
              <a:t>ATE</a:t>
            </a:r>
            <a:r>
              <a:rPr lang="zh-CN" altLang="en-US" dirty="0" smtClean="0"/>
              <a:t>框架功能模块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用户登录和管理</a:t>
            </a:r>
            <a:endParaRPr lang="en-US" altLang="zh-CN" dirty="0" smtClean="0"/>
          </a:p>
          <a:p>
            <a:r>
              <a:rPr lang="zh-CN" altLang="en-US" dirty="0" smtClean="0"/>
              <a:t>测试设备管理</a:t>
            </a:r>
            <a:endParaRPr lang="en-US" altLang="zh-CN" dirty="0" smtClean="0"/>
          </a:p>
          <a:p>
            <a:r>
              <a:rPr lang="zh-CN" altLang="en-US" dirty="0" smtClean="0"/>
              <a:t>测试方法管理</a:t>
            </a:r>
            <a:endParaRPr lang="en-US" altLang="zh-CN" dirty="0" smtClean="0"/>
          </a:p>
          <a:p>
            <a:r>
              <a:rPr lang="zh-CN" altLang="en-US" dirty="0" smtClean="0"/>
              <a:t>测试方案文件和文件夹管理</a:t>
            </a:r>
            <a:endParaRPr lang="en-US" altLang="zh-CN" dirty="0" smtClean="0"/>
          </a:p>
          <a:p>
            <a:r>
              <a:rPr lang="zh-CN" altLang="en-US" dirty="0" smtClean="0"/>
              <a:t>测试方案编辑</a:t>
            </a:r>
            <a:endParaRPr lang="en-US" altLang="zh-CN" dirty="0" smtClean="0"/>
          </a:p>
          <a:p>
            <a:r>
              <a:rPr lang="zh-CN" altLang="en-US" dirty="0" smtClean="0"/>
              <a:t>测试方案执行</a:t>
            </a:r>
            <a:endParaRPr lang="en-US" altLang="zh-CN" dirty="0" smtClean="0"/>
          </a:p>
          <a:p>
            <a:r>
              <a:rPr lang="zh-CN" altLang="en-US" dirty="0" smtClean="0"/>
              <a:t>测试数据呈现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37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973286" y="2699657"/>
            <a:ext cx="3962400" cy="1371600"/>
          </a:xfrm>
          <a:prstGeom prst="roundRect">
            <a:avLst>
              <a:gd name="adj" fmla="val 714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ProgressBar"/>
          <p:cNvGrpSpPr/>
          <p:nvPr>
            <p:custDataLst>
              <p:custData r:id="rId1"/>
            </p:custDataLst>
          </p:nvPr>
        </p:nvGrpSpPr>
        <p:grpSpPr>
          <a:xfrm>
            <a:off x="4238243" y="3310515"/>
            <a:ext cx="2949958" cy="137185"/>
            <a:chOff x="3876335" y="3430893"/>
            <a:chExt cx="1391330" cy="39457"/>
          </a:xfrm>
        </p:grpSpPr>
        <p:sp>
          <p:nvSpPr>
            <p:cNvPr id="11" name="BlueBox"/>
            <p:cNvSpPr>
              <a:spLocks/>
            </p:cNvSpPr>
            <p:nvPr/>
          </p:nvSpPr>
          <p:spPr>
            <a:xfrm>
              <a:off x="3876335" y="3430893"/>
              <a:ext cx="1172540" cy="39449"/>
            </a:xfrm>
            <a:prstGeom prst="rect">
              <a:avLst/>
            </a:prstGeom>
            <a:solidFill>
              <a:srgbClr val="1F497D">
                <a:lumMod val="60000"/>
                <a:lumOff val="40000"/>
                <a:alpha val="44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endParaRPr lang="en-US" sz="900" i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</a:endParaRPr>
            </a:p>
          </p:txBody>
        </p:sp>
        <p:sp>
          <p:nvSpPr>
            <p:cNvPr id="12" name="GrayBox"/>
            <p:cNvSpPr>
              <a:spLocks/>
            </p:cNvSpPr>
            <p:nvPr/>
          </p:nvSpPr>
          <p:spPr>
            <a:xfrm>
              <a:off x="3876335" y="3430901"/>
              <a:ext cx="1391330" cy="39449"/>
            </a:xfrm>
            <a:prstGeom prst="rect">
              <a:avLst/>
            </a:prstGeom>
            <a:noFill/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140203" y="3485837"/>
            <a:ext cx="338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Loading……sdfsdf.dll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Ver.170531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15138" y="3216362"/>
            <a:ext cx="64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80%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4660" y="3556817"/>
            <a:ext cx="1432735" cy="4789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140203" y="2864758"/>
            <a:ext cx="338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PIM Measurement Software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0502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测试方案数据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通用设置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指标组</a:t>
            </a:r>
            <a:endParaRPr lang="en-US" altLang="zh-CN" dirty="0" smtClean="0"/>
          </a:p>
          <a:p>
            <a:r>
              <a:rPr lang="zh-CN" altLang="en-US" dirty="0"/>
              <a:t>定制</a:t>
            </a:r>
            <a:r>
              <a:rPr lang="zh-CN" altLang="en-US" dirty="0" smtClean="0"/>
              <a:t>化设置，和被测件相关</a:t>
            </a:r>
            <a:endParaRPr lang="en-US" altLang="zh-CN" dirty="0" smtClean="0"/>
          </a:p>
          <a:p>
            <a:r>
              <a:rPr lang="zh-CN" altLang="en-US" dirty="0" smtClean="0"/>
              <a:t>测试序列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连接步骤</a:t>
            </a:r>
            <a:r>
              <a:rPr lang="en-US" altLang="zh-CN" dirty="0" smtClean="0"/>
              <a:t>1</a:t>
            </a:r>
          </a:p>
          <a:p>
            <a:pPr lvl="2"/>
            <a:r>
              <a:rPr lang="zh-CN" altLang="en-US" dirty="0" smtClean="0"/>
              <a:t>测试步骤</a:t>
            </a:r>
            <a:r>
              <a:rPr lang="en-US" altLang="zh-CN" dirty="0" smtClean="0"/>
              <a:t>1</a:t>
            </a:r>
          </a:p>
          <a:p>
            <a:pPr lvl="2"/>
            <a:r>
              <a:rPr lang="zh-CN" altLang="en-US" dirty="0" smtClean="0"/>
              <a:t>测试步骤</a:t>
            </a:r>
            <a:r>
              <a:rPr lang="en-US" altLang="zh-CN" dirty="0" smtClean="0"/>
              <a:t>2</a:t>
            </a:r>
          </a:p>
          <a:p>
            <a:pPr lvl="1"/>
            <a:r>
              <a:rPr lang="zh-CN" altLang="en-US" dirty="0" smtClean="0"/>
              <a:t>连接步骤</a:t>
            </a:r>
            <a:r>
              <a:rPr lang="en-US" altLang="zh-CN" dirty="0" smtClean="0"/>
              <a:t>2</a:t>
            </a:r>
          </a:p>
          <a:p>
            <a:pPr lvl="2"/>
            <a:r>
              <a:rPr lang="zh-CN" altLang="en-US" dirty="0" smtClean="0"/>
              <a:t>测试步骤</a:t>
            </a:r>
            <a:r>
              <a:rPr lang="en-US" altLang="zh-CN" dirty="0" smtClean="0"/>
              <a:t>3</a:t>
            </a:r>
          </a:p>
          <a:p>
            <a:pPr lvl="2"/>
            <a:r>
              <a:rPr lang="zh-CN" altLang="en-US" dirty="0" smtClean="0"/>
              <a:t>测试步骤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4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原有测试结果类型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TestTrace</a:t>
            </a:r>
          </a:p>
          <a:p>
            <a:pPr lvl="1"/>
            <a:r>
              <a:rPr lang="en-US" altLang="zh-CN" dirty="0" smtClean="0"/>
              <a:t>TraceResult(</a:t>
            </a:r>
            <a:r>
              <a:rPr lang="en-US" altLang="zh-CN" dirty="0" err="1" smtClean="0"/>
              <a:t>XYTraceResult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List&lt;TestSpec&gt;</a:t>
            </a:r>
          </a:p>
          <a:p>
            <a:pPr lvl="2"/>
            <a:r>
              <a:rPr lang="en-US" altLang="zh-CN" dirty="0" smtClean="0"/>
              <a:t>TestSpec</a:t>
            </a:r>
          </a:p>
          <a:p>
            <a:pPr lvl="3"/>
            <a:r>
              <a:rPr lang="en-US" altLang="zh-CN" dirty="0" smtClean="0"/>
              <a:t>List&lt;</a:t>
            </a:r>
            <a:r>
              <a:rPr lang="en-US" altLang="zh-CN" dirty="0" err="1" smtClean="0"/>
              <a:t>TestMarker</a:t>
            </a:r>
            <a:r>
              <a:rPr lang="en-US" altLang="zh-CN" dirty="0" smtClean="0"/>
              <a:t>&gt;</a:t>
            </a:r>
          </a:p>
          <a:p>
            <a:pPr lvl="4"/>
            <a:r>
              <a:rPr lang="en-US" altLang="zh-CN" dirty="0" err="1" smtClean="0"/>
              <a:t>TestMarker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XYTestMarker</a:t>
            </a:r>
            <a:r>
              <a:rPr lang="en-US" altLang="zh-CN" dirty="0" smtClean="0"/>
              <a:t>)</a:t>
            </a:r>
          </a:p>
          <a:p>
            <a:pPr lvl="5"/>
            <a:r>
              <a:rPr lang="en-US" altLang="zh-CN" dirty="0" err="1" smtClean="0"/>
              <a:t>XYTestMarkerLimit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TestLimit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XYTestLimitLine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TraceResult</a:t>
            </a:r>
            <a:r>
              <a:rPr lang="zh-CN" altLang="en-US" dirty="0" smtClean="0"/>
              <a:t>里面的类型和</a:t>
            </a:r>
            <a:r>
              <a:rPr lang="en-US" altLang="zh-CN" dirty="0" err="1" smtClean="0"/>
              <a:t>TestMarker</a:t>
            </a:r>
            <a:r>
              <a:rPr lang="zh-CN" altLang="en-US" dirty="0" smtClean="0"/>
              <a:t>里面的类型是关联的，但是在目前的数据结构里面没有关联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48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新的测试结果类型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/>
          <a:lstStyle/>
          <a:p>
            <a:r>
              <a:rPr lang="en-US" altLang="zh-CN" dirty="0" smtClean="0"/>
              <a:t>TestTrace</a:t>
            </a:r>
          </a:p>
          <a:p>
            <a:pPr lvl="1"/>
            <a:r>
              <a:rPr lang="en-US" altLang="zh-CN" dirty="0" err="1" smtClean="0"/>
              <a:t>XYTraceResult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XYDataArr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resultData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 smtClean="0"/>
              <a:t>List&lt;</a:t>
            </a:r>
            <a:r>
              <a:rPr lang="en-US" altLang="zh-CN" dirty="0" err="1" smtClean="0"/>
              <a:t>XYTestSpec</a:t>
            </a:r>
            <a:r>
              <a:rPr lang="en-US" altLang="zh-CN" dirty="0" smtClean="0"/>
              <a:t>&gt;</a:t>
            </a:r>
          </a:p>
          <a:p>
            <a:pPr lvl="3"/>
            <a:r>
              <a:rPr lang="en-US" altLang="zh-CN" dirty="0" err="1" smtClean="0"/>
              <a:t>XYTestSpec</a:t>
            </a:r>
            <a:endParaRPr lang="en-US" altLang="zh-CN" dirty="0" smtClean="0"/>
          </a:p>
          <a:p>
            <a:pPr lvl="4"/>
            <a:r>
              <a:rPr lang="en-US" altLang="zh-CN" dirty="0" smtClean="0"/>
              <a:t>List&lt;</a:t>
            </a:r>
            <a:r>
              <a:rPr lang="en-US" altLang="zh-CN" dirty="0" err="1" smtClean="0"/>
              <a:t>XYTestMarker</a:t>
            </a:r>
            <a:r>
              <a:rPr lang="en-US" altLang="zh-CN" dirty="0" smtClean="0"/>
              <a:t>&gt;</a:t>
            </a:r>
          </a:p>
          <a:p>
            <a:pPr lvl="5"/>
            <a:r>
              <a:rPr lang="en-US" altLang="zh-CN" dirty="0" err="1" smtClean="0"/>
              <a:t>XYTestMarker</a:t>
            </a:r>
            <a:endParaRPr lang="en-US" altLang="zh-CN" dirty="0" smtClean="0"/>
          </a:p>
          <a:p>
            <a:pPr lvl="6"/>
            <a:r>
              <a:rPr lang="en-US" altLang="zh-CN" dirty="0" err="1" smtClean="0"/>
              <a:t>XYTestMarkerLimit</a:t>
            </a:r>
            <a:endParaRPr lang="en-US" altLang="zh-CN" dirty="0" smtClean="0"/>
          </a:p>
          <a:p>
            <a:pPr lvl="4"/>
            <a:r>
              <a:rPr lang="en-US" altLang="zh-CN" dirty="0" err="1" smtClean="0"/>
              <a:t>TestLimit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XYTestLimitLine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5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单点测试结果类型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015330" cy="4351338"/>
          </a:xfrm>
        </p:spPr>
        <p:txBody>
          <a:bodyPr/>
          <a:lstStyle/>
          <a:p>
            <a:r>
              <a:rPr lang="en-US" altLang="zh-CN" dirty="0" smtClean="0"/>
              <a:t>TestTrace</a:t>
            </a:r>
          </a:p>
          <a:p>
            <a:pPr lvl="1"/>
            <a:r>
              <a:rPr lang="en-US" altLang="zh-CN" dirty="0" err="1" smtClean="0"/>
              <a:t>PointTraceResult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ResultData</a:t>
            </a:r>
            <a:r>
              <a:rPr lang="en-US" altLang="zh-CN" dirty="0" smtClean="0"/>
              <a:t>(double)</a:t>
            </a:r>
          </a:p>
          <a:p>
            <a:pPr lvl="2"/>
            <a:r>
              <a:rPr lang="en-US" altLang="zh-CN" dirty="0" smtClean="0"/>
              <a:t>List&lt;TestSpec&gt;</a:t>
            </a:r>
          </a:p>
          <a:p>
            <a:pPr lvl="3"/>
            <a:r>
              <a:rPr lang="en-US" altLang="zh-CN" dirty="0" smtClean="0"/>
              <a:t>TestSpec</a:t>
            </a:r>
          </a:p>
          <a:p>
            <a:pPr lvl="4"/>
            <a:r>
              <a:rPr lang="en-US" altLang="zh-CN" dirty="0" err="1" smtClean="0"/>
              <a:t>XYTestMarkerLimit</a:t>
            </a:r>
            <a:endParaRPr lang="en-US" altLang="zh-CN" dirty="0" smtClean="0"/>
          </a:p>
          <a:p>
            <a:r>
              <a:rPr lang="zh-CN" altLang="en-US" dirty="0" smtClean="0"/>
              <a:t>单点测试结果不能添加</a:t>
            </a:r>
            <a:r>
              <a:rPr lang="en-US" altLang="zh-CN" dirty="0" smtClean="0"/>
              <a:t>Marker</a:t>
            </a:r>
          </a:p>
        </p:txBody>
      </p:sp>
    </p:spTree>
    <p:extLst>
      <p:ext uri="{BB962C8B-B14F-4D97-AF65-F5344CB8AC3E}">
        <p14:creationId xmlns:p14="http://schemas.microsoft.com/office/powerpoint/2010/main" val="18796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5557" y="1858617"/>
            <a:ext cx="18292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TestStep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TestTrace1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TestSpec1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TestMarker1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TestMarker2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TestSpec2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TestTrace2</a:t>
            </a:r>
          </a:p>
        </p:txBody>
      </p:sp>
    </p:spTree>
    <p:extLst>
      <p:ext uri="{BB962C8B-B14F-4D97-AF65-F5344CB8AC3E}">
        <p14:creationId xmlns:p14="http://schemas.microsoft.com/office/powerpoint/2010/main" val="1046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用来执行一次测试，根据用户的输入，产生一个或几个输出</a:t>
            </a:r>
            <a:endParaRPr lang="en-US" altLang="zh-CN" dirty="0" smtClean="0"/>
          </a:p>
          <a:p>
            <a:r>
              <a:rPr lang="zh-CN" altLang="en-US" dirty="0" smtClean="0"/>
              <a:t>输入（测试设置）</a:t>
            </a:r>
            <a:endParaRPr lang="en-US" altLang="zh-CN" dirty="0" smtClean="0"/>
          </a:p>
          <a:p>
            <a:r>
              <a:rPr lang="en-US" altLang="zh-CN" dirty="0" err="1" smtClean="0"/>
              <a:t>InitOnce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presingle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Single</a:t>
            </a:r>
            <a:r>
              <a:rPr lang="zh-CN" altLang="en-US" dirty="0" smtClean="0"/>
              <a:t>执行</a:t>
            </a:r>
            <a:endParaRPr lang="en-US" altLang="zh-CN" dirty="0" smtClean="0"/>
          </a:p>
          <a:p>
            <a:r>
              <a:rPr lang="en-US" altLang="zh-CN" dirty="0" err="1" smtClean="0"/>
              <a:t>CleanUp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postsingle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输出（测试结果）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035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测试序列功能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Run</a:t>
            </a:r>
          </a:p>
          <a:p>
            <a:r>
              <a:rPr lang="en-US" altLang="zh-CN" dirty="0" smtClean="0"/>
              <a:t>Stop</a:t>
            </a:r>
          </a:p>
          <a:p>
            <a:r>
              <a:rPr lang="en-US" altLang="zh-CN" dirty="0" smtClean="0"/>
              <a:t>Resume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86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99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0" name="Rectangle 11"/>
            <p:cNvSpPr/>
            <p:nvPr/>
          </p:nvSpPr>
          <p:spPr>
            <a:xfrm>
              <a:off x="76200" y="309484"/>
              <a:ext cx="8991600" cy="64377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1" name="WindowTitle"/>
            <p:cNvSpPr txBox="1"/>
            <p:nvPr/>
          </p:nvSpPr>
          <p:spPr>
            <a:xfrm>
              <a:off x="240976" y="42736"/>
              <a:ext cx="1430520" cy="230832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测试序列定义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-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2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94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95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96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8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3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" name="Container"/>
          <p:cNvSpPr/>
          <p:nvPr/>
        </p:nvSpPr>
        <p:spPr>
          <a:xfrm>
            <a:off x="1680245" y="946841"/>
            <a:ext cx="2465627" cy="570253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3"/>
          <p:cNvGrpSpPr/>
          <p:nvPr/>
        </p:nvGrpSpPr>
        <p:grpSpPr>
          <a:xfrm>
            <a:off x="1770475" y="1016644"/>
            <a:ext cx="1170657" cy="187693"/>
            <a:chOff x="1931570" y="4380241"/>
            <a:chExt cx="1170657" cy="187693"/>
          </a:xfrm>
        </p:grpSpPr>
        <p:sp>
          <p:nvSpPr>
            <p:cNvPr id="123" name="Text1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连接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4"/>
          <p:cNvGrpSpPr/>
          <p:nvPr/>
        </p:nvGrpSpPr>
        <p:grpSpPr>
          <a:xfrm>
            <a:off x="1958168" y="1257844"/>
            <a:ext cx="1786210" cy="187693"/>
            <a:chOff x="1931570" y="4380241"/>
            <a:chExt cx="1786210" cy="187693"/>
          </a:xfrm>
        </p:grpSpPr>
        <p:sp>
          <p:nvSpPr>
            <p:cNvPr id="121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6" name="Group 5"/>
          <p:cNvGrpSpPr/>
          <p:nvPr/>
        </p:nvGrpSpPr>
        <p:grpSpPr>
          <a:xfrm>
            <a:off x="2152917" y="1504034"/>
            <a:ext cx="720214" cy="187693"/>
            <a:chOff x="1931570" y="4380241"/>
            <a:chExt cx="720214" cy="187693"/>
          </a:xfrm>
          <a:noFill/>
        </p:grpSpPr>
        <p:sp>
          <p:nvSpPr>
            <p:cNvPr id="119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6"/>
          <p:cNvGrpSpPr/>
          <p:nvPr/>
        </p:nvGrpSpPr>
        <p:grpSpPr>
          <a:xfrm>
            <a:off x="2152917" y="2573184"/>
            <a:ext cx="720214" cy="187693"/>
            <a:chOff x="1931570" y="4380241"/>
            <a:chExt cx="720214" cy="187693"/>
          </a:xfrm>
        </p:grpSpPr>
        <p:sp>
          <p:nvSpPr>
            <p:cNvPr id="117" name="Text4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2152917" y="2819374"/>
            <a:ext cx="720214" cy="187693"/>
            <a:chOff x="1931570" y="4380241"/>
            <a:chExt cx="720214" cy="187693"/>
          </a:xfrm>
        </p:grpSpPr>
        <p:sp>
          <p:nvSpPr>
            <p:cNvPr id="115" name="Text5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9" name="Group 8"/>
          <p:cNvGrpSpPr/>
          <p:nvPr/>
        </p:nvGrpSpPr>
        <p:grpSpPr>
          <a:xfrm>
            <a:off x="1770475" y="3065564"/>
            <a:ext cx="1170657" cy="187693"/>
            <a:chOff x="1931570" y="4380241"/>
            <a:chExt cx="1170657" cy="187693"/>
          </a:xfrm>
        </p:grpSpPr>
        <p:sp>
          <p:nvSpPr>
            <p:cNvPr id="113" name="Text6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手动连接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1770475" y="5826352"/>
            <a:ext cx="1087301" cy="187693"/>
            <a:chOff x="1931570" y="6894839"/>
            <a:chExt cx="1087301" cy="187693"/>
          </a:xfrm>
        </p:grpSpPr>
        <p:sp>
          <p:nvSpPr>
            <p:cNvPr id="111" name="Text7"/>
            <p:cNvSpPr txBox="1"/>
            <p:nvPr/>
          </p:nvSpPr>
          <p:spPr>
            <a:xfrm>
              <a:off x="2126319" y="6897810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Icon7"/>
            <p:cNvSpPr/>
            <p:nvPr/>
          </p:nvSpPr>
          <p:spPr>
            <a:xfrm>
              <a:off x="1931570" y="6894839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0" name="Picture 1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6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grpSp>
        <p:nvGrpSpPr>
          <p:cNvPr id="151" name="HorizontalSplitter"/>
          <p:cNvGrpSpPr/>
          <p:nvPr>
            <p:custDataLst>
              <p:custData r:id="rId7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152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154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TabGroup"/>
          <p:cNvGrpSpPr/>
          <p:nvPr>
            <p:custDataLst>
              <p:custData r:id="rId8"/>
            </p:custDataLst>
          </p:nvPr>
        </p:nvGrpSpPr>
        <p:grpSpPr>
          <a:xfrm>
            <a:off x="4169213" y="4789756"/>
            <a:ext cx="6370451" cy="1851892"/>
            <a:chOff x="3138993" y="2600325"/>
            <a:chExt cx="3513043" cy="2017395"/>
          </a:xfrm>
        </p:grpSpPr>
        <p:sp>
          <p:nvSpPr>
            <p:cNvPr id="159" name="Container"/>
            <p:cNvSpPr>
              <a:spLocks/>
            </p:cNvSpPr>
            <p:nvPr/>
          </p:nvSpPr>
          <p:spPr>
            <a:xfrm>
              <a:off x="3138993" y="2868846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List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64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6" name="Text2"/>
          <p:cNvSpPr txBox="1"/>
          <p:nvPr/>
        </p:nvSpPr>
        <p:spPr>
          <a:xfrm>
            <a:off x="2152917" y="3386750"/>
            <a:ext cx="892552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循环步骤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58168" y="3383779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2"/>
          <p:cNvSpPr txBox="1"/>
          <p:nvPr/>
        </p:nvSpPr>
        <p:spPr>
          <a:xfrm>
            <a:off x="2327128" y="3656894"/>
            <a:ext cx="1591461" cy="184666"/>
          </a:xfrm>
          <a:prstGeom prst="rect">
            <a:avLst/>
          </a:prstGeom>
          <a:solidFill>
            <a:srgbClr val="FFFF00"/>
          </a:solidFill>
        </p:spPr>
        <p:txBody>
          <a:bodyPr wrap="none" tIns="0" rIns="182880" bIns="0" rtlCol="0">
            <a:spAutoFit/>
          </a:bodyPr>
          <a:lstStyle/>
          <a:p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con2"/>
          <p:cNvSpPr/>
          <p:nvPr/>
        </p:nvSpPr>
        <p:spPr>
          <a:xfrm>
            <a:off x="2132379" y="3653923"/>
            <a:ext cx="187693" cy="1876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3"/>
          <p:cNvSpPr txBox="1"/>
          <p:nvPr/>
        </p:nvSpPr>
        <p:spPr>
          <a:xfrm>
            <a:off x="2521877" y="390308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con3"/>
          <p:cNvSpPr/>
          <p:nvPr/>
        </p:nvSpPr>
        <p:spPr>
          <a:xfrm>
            <a:off x="2327128" y="390011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4"/>
          <p:cNvSpPr txBox="1"/>
          <p:nvPr/>
        </p:nvSpPr>
        <p:spPr>
          <a:xfrm>
            <a:off x="2521877" y="414927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Icon4"/>
          <p:cNvSpPr/>
          <p:nvPr/>
        </p:nvSpPr>
        <p:spPr>
          <a:xfrm>
            <a:off x="2327128" y="414630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2"/>
          <p:cNvSpPr txBox="1"/>
          <p:nvPr/>
        </p:nvSpPr>
        <p:spPr>
          <a:xfrm>
            <a:off x="2312594" y="4445214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电源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Icon2"/>
          <p:cNvSpPr/>
          <p:nvPr/>
        </p:nvSpPr>
        <p:spPr>
          <a:xfrm>
            <a:off x="2117845" y="4442243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4" name="Text3"/>
          <p:cNvSpPr txBox="1"/>
          <p:nvPr/>
        </p:nvSpPr>
        <p:spPr>
          <a:xfrm>
            <a:off x="2507343" y="469140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312594" y="468843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Text4"/>
          <p:cNvSpPr txBox="1"/>
          <p:nvPr/>
        </p:nvSpPr>
        <p:spPr>
          <a:xfrm>
            <a:off x="2507343" y="493759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Icon4"/>
          <p:cNvSpPr/>
          <p:nvPr/>
        </p:nvSpPr>
        <p:spPr>
          <a:xfrm>
            <a:off x="2312594" y="493462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839315" y="4063796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3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Container"/>
          <p:cNvSpPr>
            <a:spLocks/>
          </p:cNvSpPr>
          <p:nvPr/>
        </p:nvSpPr>
        <p:spPr>
          <a:xfrm>
            <a:off x="4169213" y="607991"/>
            <a:ext cx="6370451" cy="4006463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Tab3"/>
          <p:cNvSpPr txBox="1">
            <a:spLocks/>
          </p:cNvSpPr>
          <p:nvPr/>
        </p:nvSpPr>
        <p:spPr>
          <a:xfrm>
            <a:off x="4256531" y="397672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设置总览</a:t>
            </a:r>
            <a:endParaRPr lang="en-US" altLang="zh-CN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Tab2"/>
          <p:cNvSpPr txBox="1">
            <a:spLocks/>
          </p:cNvSpPr>
          <p:nvPr/>
        </p:nvSpPr>
        <p:spPr>
          <a:xfrm>
            <a:off x="5932664" y="397681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……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9" name="Group 5"/>
          <p:cNvGrpSpPr/>
          <p:nvPr/>
        </p:nvGrpSpPr>
        <p:grpSpPr>
          <a:xfrm>
            <a:off x="5065149" y="379582"/>
            <a:ext cx="900502" cy="246492"/>
            <a:chOff x="3457401" y="2698423"/>
            <a:chExt cx="321422" cy="99762"/>
          </a:xfrm>
        </p:grpSpPr>
        <p:sp>
          <p:nvSpPr>
            <p:cNvPr id="131" name="ActiveTab"/>
            <p:cNvSpPr txBox="1">
              <a:spLocks/>
            </p:cNvSpPr>
            <p:nvPr/>
          </p:nvSpPr>
          <p:spPr>
            <a:xfrm>
              <a:off x="3457401" y="2698423"/>
              <a:ext cx="321422" cy="9976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18288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快速添加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abLine"/>
            <p:cNvSpPr>
              <a:spLocks/>
            </p:cNvSpPr>
            <p:nvPr/>
          </p:nvSpPr>
          <p:spPr>
            <a:xfrm>
              <a:off x="3460845" y="2798185"/>
              <a:ext cx="314534" cy="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0" name="Tab4"/>
          <p:cNvSpPr txBox="1">
            <a:spLocks/>
          </p:cNvSpPr>
          <p:nvPr/>
        </p:nvSpPr>
        <p:spPr>
          <a:xfrm>
            <a:off x="6739861" y="397681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……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" name="Group 5"/>
          <p:cNvGrpSpPr/>
          <p:nvPr/>
        </p:nvGrpSpPr>
        <p:grpSpPr>
          <a:xfrm>
            <a:off x="2340610" y="1839457"/>
            <a:ext cx="1031325" cy="187693"/>
            <a:chOff x="1931570" y="4380241"/>
            <a:chExt cx="1031325" cy="187693"/>
          </a:xfrm>
        </p:grpSpPr>
        <p:sp>
          <p:nvSpPr>
            <p:cNvPr id="138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" name="Group 5"/>
          <p:cNvGrpSpPr/>
          <p:nvPr/>
        </p:nvGrpSpPr>
        <p:grpSpPr>
          <a:xfrm>
            <a:off x="2342113" y="2106050"/>
            <a:ext cx="1031325" cy="187693"/>
            <a:chOff x="1931570" y="4380241"/>
            <a:chExt cx="1031325" cy="187693"/>
          </a:xfrm>
        </p:grpSpPr>
        <p:sp>
          <p:nvSpPr>
            <p:cNvPr id="150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2" name="Content"/>
          <p:cNvSpPr txBox="1"/>
          <p:nvPr>
            <p:custDataLst>
              <p:custData r:id="rId9"/>
            </p:custDataLst>
          </p:nvPr>
        </p:nvSpPr>
        <p:spPr>
          <a:xfrm>
            <a:off x="4393323" y="932626"/>
            <a:ext cx="574196" cy="249299"/>
          </a:xfrm>
          <a:prstGeom prst="rect">
            <a:avLst/>
          </a:prstGeom>
          <a:noFill/>
        </p:spPr>
        <p:txBody>
          <a:bodyPr wrap="none" lIns="91440" tIns="18288" rIns="91440" bIns="45720" rtlCol="0" anchor="ctr" anchorCtr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u="sng" dirty="0" smtClean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Content"/>
          <p:cNvSpPr txBox="1"/>
          <p:nvPr>
            <p:custDataLst>
              <p:custData r:id="rId10"/>
            </p:custDataLst>
          </p:nvPr>
        </p:nvSpPr>
        <p:spPr>
          <a:xfrm>
            <a:off x="4393323" y="1181925"/>
            <a:ext cx="800219" cy="249299"/>
          </a:xfrm>
          <a:prstGeom prst="rect">
            <a:avLst/>
          </a:prstGeom>
          <a:noFill/>
        </p:spPr>
        <p:txBody>
          <a:bodyPr wrap="none" lIns="91440" tIns="18288" rIns="91440" bIns="45720" rtlCol="0" anchor="ctr" anchorCtr="0">
            <a:spAutoFit/>
          </a:bodyPr>
          <a:lstStyle/>
          <a:p>
            <a:r>
              <a:rPr lang="zh-CN" altLang="en-US" sz="12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Segoe UI" pitchFamily="34" charset="0"/>
                <a:ea typeface="Segoe UI" pitchFamily="34" charset="0"/>
                <a:cs typeface="Segoe UI" pitchFamily="34" charset="0"/>
              </a:rPr>
              <a:t>噪声系数</a:t>
            </a:r>
            <a:endParaRPr lang="en-US" sz="1200" u="sng" dirty="0" smtClean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3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81" y="1270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4"/>
          <p:cNvGrpSpPr/>
          <p:nvPr/>
        </p:nvGrpSpPr>
        <p:grpSpPr>
          <a:xfrm>
            <a:off x="1959965" y="5157161"/>
            <a:ext cx="1786210" cy="187693"/>
            <a:chOff x="1931570" y="4380241"/>
            <a:chExt cx="1786210" cy="187693"/>
          </a:xfrm>
          <a:solidFill>
            <a:schemeClr val="accent2"/>
          </a:solidFill>
        </p:grpSpPr>
        <p:sp>
          <p:nvSpPr>
            <p:cNvPr id="135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" name="Group 5"/>
          <p:cNvGrpSpPr/>
          <p:nvPr/>
        </p:nvGrpSpPr>
        <p:grpSpPr>
          <a:xfrm>
            <a:off x="2154714" y="5403351"/>
            <a:ext cx="720214" cy="187693"/>
            <a:chOff x="1931570" y="4380241"/>
            <a:chExt cx="720214" cy="187693"/>
          </a:xfrm>
          <a:noFill/>
        </p:grpSpPr>
        <p:sp>
          <p:nvSpPr>
            <p:cNvPr id="181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89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78" y="51695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0" name="CheckBoxChecked"/>
          <p:cNvGrpSpPr/>
          <p:nvPr>
            <p:custDataLst>
              <p:custData r:id="rId11"/>
            </p:custDataLst>
          </p:nvPr>
        </p:nvGrpSpPr>
        <p:grpSpPr>
          <a:xfrm>
            <a:off x="4299607" y="5182072"/>
            <a:ext cx="663260" cy="230832"/>
            <a:chOff x="4317072" y="3312427"/>
            <a:chExt cx="663260" cy="230832"/>
          </a:xfrm>
        </p:grpSpPr>
        <p:grpSp>
          <p:nvGrpSpPr>
            <p:cNvPr id="191" name="Group 2"/>
            <p:cNvGrpSpPr/>
            <p:nvPr/>
          </p:nvGrpSpPr>
          <p:grpSpPr>
            <a:xfrm>
              <a:off x="4354457" y="3312427"/>
              <a:ext cx="625875" cy="230832"/>
              <a:chOff x="5179827" y="2087451"/>
              <a:chExt cx="586568" cy="216403"/>
            </a:xfrm>
          </p:grpSpPr>
          <p:sp>
            <p:nvSpPr>
              <p:cNvPr id="193" name="Content"/>
              <p:cNvSpPr txBox="1">
                <a:spLocks/>
              </p:cNvSpPr>
              <p:nvPr/>
            </p:nvSpPr>
            <p:spPr>
              <a:xfrm>
                <a:off x="5179827" y="2087451"/>
                <a:ext cx="586568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Power</a:t>
                </a:r>
              </a:p>
            </p:txBody>
          </p:sp>
          <p:sp>
            <p:nvSpPr>
              <p:cNvPr id="194" name="CheckBox"/>
              <p:cNvSpPr>
                <a:spLocks/>
              </p:cNvSpPr>
              <p:nvPr/>
            </p:nvSpPr>
            <p:spPr>
              <a:xfrm>
                <a:off x="5179828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92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6" name="CheckBoxChecked"/>
          <p:cNvGrpSpPr/>
          <p:nvPr>
            <p:custDataLst>
              <p:custData r:id="rId12"/>
            </p:custDataLst>
          </p:nvPr>
        </p:nvGrpSpPr>
        <p:grpSpPr>
          <a:xfrm>
            <a:off x="5274332" y="5212234"/>
            <a:ext cx="599205" cy="230832"/>
            <a:chOff x="4317072" y="3312427"/>
            <a:chExt cx="599205" cy="230832"/>
          </a:xfrm>
        </p:grpSpPr>
        <p:grpSp>
          <p:nvGrpSpPr>
            <p:cNvPr id="198" name="Group 2"/>
            <p:cNvGrpSpPr/>
            <p:nvPr/>
          </p:nvGrpSpPr>
          <p:grpSpPr>
            <a:xfrm>
              <a:off x="4354457" y="3312427"/>
              <a:ext cx="561820" cy="230832"/>
              <a:chOff x="5179829" y="2087451"/>
              <a:chExt cx="526536" cy="216403"/>
            </a:xfrm>
          </p:grpSpPr>
          <p:sp>
            <p:nvSpPr>
              <p:cNvPr id="202" name="Content"/>
              <p:cNvSpPr txBox="1">
                <a:spLocks/>
              </p:cNvSpPr>
              <p:nvPr/>
            </p:nvSpPr>
            <p:spPr>
              <a:xfrm>
                <a:off x="5179829" y="2087451"/>
                <a:ext cx="526536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IFBW</a:t>
                </a:r>
              </a:p>
            </p:txBody>
          </p:sp>
          <p:sp>
            <p:nvSpPr>
              <p:cNvPr id="203" name="CheckBox"/>
              <p:cNvSpPr>
                <a:spLocks/>
              </p:cNvSpPr>
              <p:nvPr/>
            </p:nvSpPr>
            <p:spPr>
              <a:xfrm>
                <a:off x="5179829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0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293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4461" y="924339"/>
            <a:ext cx="3554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Marker</a:t>
            </a:r>
            <a:r>
              <a:rPr lang="zh-CN" altLang="en-US" dirty="0" smtClean="0"/>
              <a:t>实际上是两个功能，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有些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中需要</a:t>
            </a:r>
            <a:r>
              <a:rPr lang="en-US" altLang="zh-CN" dirty="0" smtClean="0"/>
              <a:t>Marker</a:t>
            </a:r>
            <a:r>
              <a:rPr lang="zh-CN" altLang="en-US" dirty="0" smtClean="0"/>
              <a:t>的设置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Trace</a:t>
            </a:r>
            <a:r>
              <a:rPr lang="zh-CN" altLang="en-US" dirty="0" smtClean="0"/>
              <a:t>中测试结果的处理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87287" y="2517913"/>
            <a:ext cx="5623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Spec</a:t>
            </a:r>
            <a:r>
              <a:rPr lang="zh-CN" altLang="en-US" dirty="0" smtClean="0"/>
              <a:t>的功能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可以有几套门限和测试结果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每</a:t>
            </a:r>
            <a:r>
              <a:rPr lang="zh-CN" altLang="en-US" dirty="0" smtClean="0"/>
              <a:t>套门限可以有单独的数据处理结果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如果是单点数据，每套门限中的数据都是相同的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不同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之间的数据处理结果，隶属于不同的门限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611006" y="1172818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数值运算步骤，可以在测试序列中的任何地方</a:t>
            </a:r>
            <a:endParaRPr lang="en-US" altLang="zh-CN" dirty="0" smtClean="0"/>
          </a:p>
          <a:p>
            <a:r>
              <a:rPr lang="zh-CN" altLang="en-US" dirty="0" smtClean="0"/>
              <a:t>当测试序列执行到这里的时候，开始进行这个</a:t>
            </a:r>
            <a:endParaRPr lang="en-US" altLang="zh-CN" dirty="0" smtClean="0"/>
          </a:p>
          <a:p>
            <a:r>
              <a:rPr lang="zh-CN" altLang="en-US" dirty="0" smtClean="0"/>
              <a:t>步骤的运算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4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1965" y="556591"/>
            <a:ext cx="77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trace1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1965" y="1364974"/>
            <a:ext cx="77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trace2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50974" y="925923"/>
            <a:ext cx="65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calc1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29000" y="55659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spec1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4" idx="1"/>
            <a:endCxn id="2" idx="3"/>
          </p:cNvCxnSpPr>
          <p:nvPr/>
        </p:nvCxnSpPr>
        <p:spPr>
          <a:xfrm flipH="1" flipV="1">
            <a:off x="2089807" y="741257"/>
            <a:ext cx="1561167" cy="36933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50974" y="1314124"/>
            <a:ext cx="65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calc2</a:t>
            </a:r>
            <a:endParaRPr lang="zh-CN" altLang="en-US" dirty="0"/>
          </a:p>
        </p:txBody>
      </p:sp>
      <p:cxnSp>
        <p:nvCxnSpPr>
          <p:cNvPr id="10" name="直接连接符 9"/>
          <p:cNvCxnSpPr>
            <a:stCxn id="2" idx="3"/>
            <a:endCxn id="8" idx="1"/>
          </p:cNvCxnSpPr>
          <p:nvPr/>
        </p:nvCxnSpPr>
        <p:spPr>
          <a:xfrm>
            <a:off x="2089807" y="741257"/>
            <a:ext cx="1561167" cy="7575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" idx="3"/>
            <a:endCxn id="8" idx="1"/>
          </p:cNvCxnSpPr>
          <p:nvPr/>
        </p:nvCxnSpPr>
        <p:spPr>
          <a:xfrm flipV="1">
            <a:off x="2089807" y="1498790"/>
            <a:ext cx="1561167" cy="508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6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1069845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XXX </a:t>
                </a:r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测试软件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600200" y="309484"/>
            <a:ext cx="8991600" cy="836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405504" y="328849"/>
            <a:ext cx="3959253" cy="802418"/>
            <a:chOff x="1627582" y="328849"/>
            <a:chExt cx="3959253" cy="802418"/>
          </a:xfrm>
        </p:grpSpPr>
        <p:pic>
          <p:nvPicPr>
            <p:cNvPr id="15" name="Picture 2" descr="C:\Users\t-dantay\Documents\Placeholders\Link.png"/>
            <p:cNvPicPr>
              <a:picLocks noChangeAspect="1" noChangeArrowheads="1"/>
            </p:cNvPicPr>
            <p:nvPr>
              <p:custDataLst>
                <p:custData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092" y="328849"/>
              <a:ext cx="510275" cy="51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/>
            <p:cNvSpPr txBox="1"/>
            <p:nvPr/>
          </p:nvSpPr>
          <p:spPr>
            <a:xfrm>
              <a:off x="1627582" y="854268"/>
              <a:ext cx="817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连接设备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370" y="352112"/>
              <a:ext cx="511200" cy="525678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413071" y="854268"/>
              <a:ext cx="817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状态文件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573" y="389023"/>
              <a:ext cx="511200" cy="450101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3198560" y="854268"/>
              <a:ext cx="817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校准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2" name="Picture 1"/>
            <p:cNvPicPr preferRelativeResize="0">
              <a:picLocks noChangeAspect="1"/>
            </p:cNvPicPr>
            <p:nvPr>
              <p:custDataLst>
                <p:custData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76" y="389023"/>
              <a:ext cx="432000" cy="432000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3984049" y="854268"/>
              <a:ext cx="817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" name="Picture 2" descr="C:\Users\t-dantay\Documents\Placeholders\setting.png"/>
            <p:cNvPicPr>
              <a:picLocks noChangeAspect="1" noChangeArrowheads="1"/>
            </p:cNvPicPr>
            <p:nvPr>
              <p:custDataLst>
                <p:custData r:id="rId4"/>
              </p:custDataLst>
            </p:nvPr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80" r="35484"/>
            <a:stretch/>
          </p:blipFill>
          <p:spPr bwMode="auto">
            <a:xfrm>
              <a:off x="4921389" y="352112"/>
              <a:ext cx="504000" cy="50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/>
            <p:cNvSpPr txBox="1"/>
            <p:nvPr/>
          </p:nvSpPr>
          <p:spPr>
            <a:xfrm>
              <a:off x="4769540" y="854268"/>
              <a:ext cx="817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60" y="373790"/>
            <a:ext cx="504000" cy="504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604112" y="835508"/>
            <a:ext cx="817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6647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17451"/>
              </p:ext>
            </p:extLst>
          </p:nvPr>
        </p:nvGraphicFramePr>
        <p:xfrm>
          <a:off x="2032000" y="71966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参数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参数</a:t>
                      </a: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参数</a:t>
                      </a:r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445026" y="2693504"/>
            <a:ext cx="18010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For </a:t>
            </a:r>
            <a:r>
              <a:rPr lang="en-US" altLang="zh-CN" dirty="0" err="1" smtClean="0"/>
              <a:t>freq</a:t>
            </a:r>
            <a:r>
              <a:rPr lang="en-US" altLang="zh-CN" dirty="0" smtClean="0"/>
              <a:t>=1to 3</a:t>
            </a:r>
          </a:p>
          <a:p>
            <a:r>
              <a:rPr lang="en-US" altLang="zh-CN" dirty="0" smtClean="0"/>
              <a:t>Setparam1(</a:t>
            </a:r>
            <a:r>
              <a:rPr lang="en-US" altLang="zh-CN" dirty="0" err="1" smtClean="0"/>
              <a:t>freq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for v=2 to6</a:t>
            </a:r>
          </a:p>
          <a:p>
            <a:r>
              <a:rPr lang="en-US" altLang="zh-CN" dirty="0"/>
              <a:t> </a:t>
            </a:r>
            <a:r>
              <a:rPr lang="en-US" altLang="zh-CN" dirty="0" err="1" smtClean="0"/>
              <a:t>setParam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freq,v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End</a:t>
            </a:r>
          </a:p>
          <a:p>
            <a:r>
              <a:rPr lang="en-US" altLang="zh-CN" dirty="0" smtClean="0"/>
              <a:t>End	</a:t>
            </a:r>
          </a:p>
        </p:txBody>
      </p:sp>
    </p:spTree>
    <p:extLst>
      <p:ext uri="{BB962C8B-B14F-4D97-AF65-F5344CB8AC3E}">
        <p14:creationId xmlns:p14="http://schemas.microsoft.com/office/powerpoint/2010/main" val="4229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连接步骤的改造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考虑把连接步骤的概念改成测试序列组的概念</a:t>
            </a:r>
            <a:endParaRPr lang="en-US" altLang="zh-CN" dirty="0" smtClean="0"/>
          </a:p>
          <a:p>
            <a:r>
              <a:rPr lang="zh-CN" altLang="en-US" dirty="0" smtClean="0"/>
              <a:t>测试序列组可以是一个连接提示，也可以包含用户输入被测件序列号</a:t>
            </a:r>
            <a:endParaRPr lang="en-US" altLang="zh-CN" dirty="0" smtClean="0"/>
          </a:p>
          <a:p>
            <a:r>
              <a:rPr lang="zh-CN" altLang="en-US" dirty="0" smtClean="0"/>
              <a:t>其实就是两种情景，或者是一个被测件有几个连接步骤，或者是一个连接步骤有好几个被测件。根据两种不同的情景，选择界面。</a:t>
            </a:r>
            <a:endParaRPr lang="en-US" altLang="zh-CN" dirty="0" smtClean="0"/>
          </a:p>
          <a:p>
            <a:r>
              <a:rPr lang="zh-CN" altLang="en-US" dirty="0" smtClean="0"/>
              <a:t>考虑有循环连接步骤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8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测试流程控制部分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0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数据呈现附件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表格呈现里面添加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的呈现，呈现最大和最小值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5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72746" y="630195"/>
            <a:ext cx="110799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测试方案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99287" y="1103870"/>
            <a:ext cx="64633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循环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99287" y="1577545"/>
            <a:ext cx="64633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循环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99287" y="2051220"/>
            <a:ext cx="64633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03620" y="4526016"/>
            <a:ext cx="133562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循环 状态</a:t>
            </a:r>
            <a:r>
              <a:rPr lang="en-US" altLang="zh-CN" dirty="0" smtClean="0"/>
              <a:t>n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436443" y="731797"/>
            <a:ext cx="191751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循环 连接</a:t>
            </a:r>
            <a:r>
              <a:rPr lang="en-US" altLang="zh-CN" dirty="0" smtClean="0"/>
              <a:t>X </a:t>
            </a:r>
            <a:r>
              <a:rPr lang="zh-CN" altLang="en-US" dirty="0" smtClean="0"/>
              <a:t>状态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30763" y="3410477"/>
            <a:ext cx="126028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连接</a:t>
            </a:r>
            <a:r>
              <a:rPr lang="en-US" altLang="zh-CN" dirty="0" smtClean="0"/>
              <a:t>x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9931" y="2936802"/>
            <a:ext cx="110799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测试方案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30762" y="5836520"/>
            <a:ext cx="74571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连接</a:t>
            </a:r>
            <a:r>
              <a:rPr lang="en-US" altLang="zh-CN" dirty="0" smtClean="0"/>
              <a:t>x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791044" y="5571214"/>
            <a:ext cx="202811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是否显示为</a:t>
            </a:r>
            <a:r>
              <a:rPr lang="en-US" altLang="zh-CN" dirty="0" smtClean="0"/>
              <a:t>button</a:t>
            </a:r>
          </a:p>
          <a:p>
            <a:r>
              <a:rPr lang="zh-CN" altLang="en-US" dirty="0" smtClean="0"/>
              <a:t>是否为</a:t>
            </a:r>
            <a:r>
              <a:rPr lang="en-US" altLang="zh-CN" dirty="0" err="1" smtClean="0"/>
              <a:t>messagebox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53928" y="3884152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状态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736125" y="2216668"/>
            <a:ext cx="179728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循环 手动衰减</a:t>
            </a:r>
            <a:r>
              <a:rPr lang="en-US" altLang="zh-CN" dirty="0" smtClean="0"/>
              <a:t>n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363268" y="1101129"/>
            <a:ext cx="19094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端口</a:t>
            </a:r>
            <a:r>
              <a:rPr lang="en-US" altLang="zh-CN" dirty="0" smtClean="0"/>
              <a:t>1 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2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86433" y="1574804"/>
            <a:ext cx="15696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噪声系数测试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920126" y="2673866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941171" y="1392879"/>
            <a:ext cx="19094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端口</a:t>
            </a:r>
            <a:r>
              <a:rPr lang="en-US" altLang="zh-CN" dirty="0" smtClean="0"/>
              <a:t>1 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2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264336" y="1866554"/>
            <a:ext cx="15696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噪声系数测试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941171" y="2401334"/>
            <a:ext cx="300755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端口</a:t>
            </a:r>
            <a:r>
              <a:rPr lang="en-US" altLang="zh-CN" dirty="0" smtClean="0"/>
              <a:t>1 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2 </a:t>
            </a:r>
            <a:r>
              <a:rPr lang="zh-CN" altLang="en-US" dirty="0" smtClean="0"/>
              <a:t>手动衰减</a:t>
            </a:r>
            <a:r>
              <a:rPr lang="en-US" altLang="zh-CN" dirty="0" smtClean="0"/>
              <a:t>n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289022" y="2936114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736125" y="3235416"/>
            <a:ext cx="180690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循环 手动电压</a:t>
            </a:r>
            <a:r>
              <a:rPr lang="en-US" altLang="zh-CN" dirty="0" smtClean="0"/>
              <a:t>m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920126" y="3792146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941171" y="3536091"/>
            <a:ext cx="307007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端口</a:t>
            </a:r>
            <a:r>
              <a:rPr lang="en-US" altLang="zh-CN" dirty="0" smtClean="0"/>
              <a:t>1 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2 </a:t>
            </a:r>
            <a:r>
              <a:rPr lang="zh-CN" altLang="en-US" dirty="0" smtClean="0"/>
              <a:t>手动电压</a:t>
            </a:r>
            <a:r>
              <a:rPr lang="en-US" altLang="zh-CN" dirty="0" smtClean="0"/>
              <a:t>m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289022" y="4070871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2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36443" y="731797"/>
            <a:ext cx="191751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循环 连接</a:t>
            </a:r>
            <a:r>
              <a:rPr lang="en-US" altLang="zh-CN" dirty="0" smtClean="0"/>
              <a:t>X </a:t>
            </a:r>
            <a:r>
              <a:rPr lang="zh-CN" altLang="en-US" dirty="0" smtClean="0"/>
              <a:t>状态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41171" y="1392879"/>
            <a:ext cx="19094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端口</a:t>
            </a:r>
            <a:r>
              <a:rPr lang="en-US" altLang="zh-CN" dirty="0" smtClean="0"/>
              <a:t>1 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64336" y="1866554"/>
            <a:ext cx="15696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噪声系数测试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941171" y="2401334"/>
            <a:ext cx="300755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端口</a:t>
            </a:r>
            <a:r>
              <a:rPr lang="en-US" altLang="zh-CN" dirty="0" smtClean="0"/>
              <a:t>1 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2 </a:t>
            </a:r>
            <a:r>
              <a:rPr lang="zh-CN" altLang="en-US" dirty="0" smtClean="0"/>
              <a:t>手动衰减</a:t>
            </a:r>
            <a:r>
              <a:rPr lang="en-US" altLang="zh-CN" dirty="0" smtClean="0"/>
              <a:t>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89022" y="2936114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941171" y="3536091"/>
            <a:ext cx="307007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端口</a:t>
            </a:r>
            <a:r>
              <a:rPr lang="en-US" altLang="zh-CN" dirty="0" smtClean="0"/>
              <a:t>1 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2 </a:t>
            </a:r>
            <a:r>
              <a:rPr lang="zh-CN" altLang="en-US" dirty="0" smtClean="0"/>
              <a:t>手动电压</a:t>
            </a:r>
            <a:r>
              <a:rPr lang="en-US" altLang="zh-CN" dirty="0" smtClean="0"/>
              <a:t>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89022" y="4070871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75182" y="731797"/>
            <a:ext cx="169950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手动循环温度 </a:t>
            </a:r>
            <a:r>
              <a:rPr lang="en-US" altLang="zh-CN" dirty="0" smtClean="0"/>
              <a:t>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94101" y="1684639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295041" y="1208218"/>
            <a:ext cx="19094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端口</a:t>
            </a:r>
            <a:r>
              <a:rPr lang="en-US" altLang="zh-CN" dirty="0" smtClean="0"/>
              <a:t>1 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95041" y="2165180"/>
            <a:ext cx="172675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手动循环电压 </a:t>
            </a:r>
            <a:r>
              <a:rPr lang="en-US" altLang="zh-CN" dirty="0" smtClean="0"/>
              <a:t>v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42892" y="2665628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295041" y="3166759"/>
            <a:ext cx="19094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直通 端口</a:t>
            </a:r>
            <a:r>
              <a:rPr lang="en-US" altLang="zh-CN" dirty="0" smtClean="0"/>
              <a:t>2 </a:t>
            </a:r>
            <a:r>
              <a:rPr lang="zh-CN" altLang="en-US" dirty="0" smtClean="0"/>
              <a:t>端口</a:t>
            </a:r>
            <a:r>
              <a:rPr lang="en-US" altLang="zh-CN" dirty="0" smtClean="0"/>
              <a:t>3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594101" y="3642493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833712" y="731792"/>
            <a:ext cx="250581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端口</a:t>
            </a:r>
            <a:r>
              <a:rPr lang="en-US" altLang="zh-CN" dirty="0" smtClean="0"/>
              <a:t>1,2 </a:t>
            </a:r>
            <a:r>
              <a:rPr lang="zh-CN" altLang="en-US" dirty="0" smtClean="0"/>
              <a:t>手动循环温度 </a:t>
            </a:r>
            <a:r>
              <a:rPr lang="en-US" altLang="zh-CN" dirty="0" smtClean="0"/>
              <a:t>t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833712" y="1762211"/>
            <a:ext cx="284084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端口</a:t>
            </a:r>
            <a:r>
              <a:rPr lang="en-US" altLang="zh-CN" dirty="0" smtClean="0"/>
              <a:t>1,2 </a:t>
            </a:r>
            <a:r>
              <a:rPr lang="zh-CN" altLang="en-US" dirty="0" smtClean="0"/>
              <a:t>手动循环温度 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153571" y="2296296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4153571" y="1206151"/>
            <a:ext cx="121379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16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脉冲</a:t>
            </a:r>
            <a:r>
              <a:rPr lang="en-US" altLang="zh-CN" dirty="0" smtClean="0"/>
              <a:t>S</a:t>
            </a:r>
            <a:r>
              <a:rPr lang="zh-CN" altLang="en-US" dirty="0" smtClean="0"/>
              <a:t>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如果使用内部脉冲调制，那么触发信号给到</a:t>
            </a:r>
            <a:r>
              <a:rPr lang="en-US" altLang="zh-CN" dirty="0" err="1" smtClean="0"/>
              <a:t>pulseTrigIn</a:t>
            </a:r>
            <a:endParaRPr lang="en-US" altLang="zh-CN" dirty="0" smtClean="0"/>
          </a:p>
          <a:p>
            <a:r>
              <a:rPr lang="zh-CN" altLang="en-US" dirty="0" smtClean="0"/>
              <a:t>如果不使用内部脉冲调制，触发信号可以是</a:t>
            </a:r>
            <a:r>
              <a:rPr lang="en-US" altLang="zh-CN" dirty="0" err="1" smtClean="0"/>
              <a:t>pulseTrigIn</a:t>
            </a:r>
            <a:r>
              <a:rPr lang="zh-CN" altLang="en-US" dirty="0" smtClean="0"/>
              <a:t>或者是</a:t>
            </a:r>
            <a:r>
              <a:rPr lang="en-US" altLang="zh-CN" dirty="0" err="1" smtClean="0"/>
              <a:t>MeasTrigIn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35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4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" y="159892"/>
            <a:ext cx="11938000" cy="6538217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9550400" y="609600"/>
            <a:ext cx="2484000" cy="5930900"/>
          </a:xfrm>
          <a:prstGeom prst="rect">
            <a:avLst/>
          </a:prstGeom>
          <a:solidFill>
            <a:srgbClr val="2D3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800" y="622300"/>
            <a:ext cx="9372600" cy="591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87" y="6047576"/>
            <a:ext cx="1476413" cy="4929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" y="622300"/>
            <a:ext cx="9372600" cy="5918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7800" y="622300"/>
            <a:ext cx="9372600" cy="591820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9752160" y="1642075"/>
            <a:ext cx="2073684" cy="337457"/>
            <a:chOff x="3456213" y="653143"/>
            <a:chExt cx="2454730" cy="337457"/>
          </a:xfrm>
        </p:grpSpPr>
        <p:sp>
          <p:nvSpPr>
            <p:cNvPr id="18" name="圆角矩形 17"/>
            <p:cNvSpPr/>
            <p:nvPr/>
          </p:nvSpPr>
          <p:spPr>
            <a:xfrm>
              <a:off x="3456213" y="653143"/>
              <a:ext cx="2454730" cy="3374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>
                  <a:solidFill>
                    <a:prstClr val="white">
                      <a:lumMod val="50000"/>
                    </a:prstClr>
                  </a:solidFill>
                </a:rPr>
                <a:t>administrator</a:t>
              </a:r>
              <a:endParaRPr lang="zh-CN" altLang="en-US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19" name="Picture 2" descr="C:\Users\t-dantay\Documents\Placeholders\user.png"/>
            <p:cNvPicPr>
              <a:picLocks noChangeAspect="1" noChangeArrowheads="1"/>
            </p:cNvPicPr>
            <p:nvPr>
              <p:custDataLst>
                <p:custData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283" y="707571"/>
              <a:ext cx="209006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接连接符 19"/>
            <p:cNvCxnSpPr/>
            <p:nvPr/>
          </p:nvCxnSpPr>
          <p:spPr>
            <a:xfrm>
              <a:off x="5464629" y="653143"/>
              <a:ext cx="0" cy="337457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9752160" y="2047731"/>
            <a:ext cx="2073684" cy="337457"/>
            <a:chOff x="7679870" y="832757"/>
            <a:chExt cx="2454730" cy="337457"/>
          </a:xfrm>
        </p:grpSpPr>
        <p:grpSp>
          <p:nvGrpSpPr>
            <p:cNvPr id="14" name="组合 13"/>
            <p:cNvGrpSpPr/>
            <p:nvPr/>
          </p:nvGrpSpPr>
          <p:grpSpPr>
            <a:xfrm>
              <a:off x="7679870" y="832757"/>
              <a:ext cx="2454730" cy="337457"/>
              <a:chOff x="3456213" y="653143"/>
              <a:chExt cx="2454730" cy="337457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3456213" y="653143"/>
                <a:ext cx="2454730" cy="3374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08000" rtlCol="0" anchor="ctr"/>
              <a:lstStyle/>
              <a:p>
                <a:r>
                  <a:rPr lang="en-US" altLang="zh-CN" dirty="0" smtClean="0">
                    <a:solidFill>
                      <a:prstClr val="white">
                        <a:lumMod val="50000"/>
                      </a:prstClr>
                    </a:solidFill>
                  </a:rPr>
                  <a:t>**********</a:t>
                </a:r>
                <a:endParaRPr lang="zh-CN" altLang="en-US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5464629" y="653143"/>
                <a:ext cx="0" cy="337457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2" descr="C:\Users\t-dantay\Documents\Placeholders\lock.png"/>
            <p:cNvPicPr>
              <a:picLocks noChangeAspect="1" noChangeArrowheads="1"/>
            </p:cNvPicPr>
            <p:nvPr>
              <p:custDataLst>
                <p:custData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4358" y="876300"/>
              <a:ext cx="174171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组合 39"/>
          <p:cNvGrpSpPr/>
          <p:nvPr/>
        </p:nvGrpSpPr>
        <p:grpSpPr>
          <a:xfrm>
            <a:off x="9767396" y="2885429"/>
            <a:ext cx="2095844" cy="607071"/>
            <a:chOff x="9769464" y="2426244"/>
            <a:chExt cx="2095844" cy="607071"/>
          </a:xfrm>
        </p:grpSpPr>
        <p:sp>
          <p:nvSpPr>
            <p:cNvPr id="21" name="Content"/>
            <p:cNvSpPr/>
            <p:nvPr>
              <p:custDataLst>
                <p:custData r:id="rId3"/>
              </p:custDataLst>
            </p:nvPr>
          </p:nvSpPr>
          <p:spPr>
            <a:xfrm>
              <a:off x="9772253" y="2715908"/>
              <a:ext cx="2073684" cy="317407"/>
            </a:xfrm>
            <a:prstGeom prst="roundRect">
              <a:avLst/>
            </a:prstGeom>
            <a:solidFill>
              <a:srgbClr val="2D3F5E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登 录</a:t>
              </a:r>
              <a:endParaRPr 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grpSp>
          <p:nvGrpSpPr>
            <p:cNvPr id="22" name="CheckBoxChecked"/>
            <p:cNvGrpSpPr/>
            <p:nvPr>
              <p:custDataLst>
                <p:custData r:id="rId4"/>
              </p:custDataLst>
            </p:nvPr>
          </p:nvGrpSpPr>
          <p:grpSpPr>
            <a:xfrm>
              <a:off x="9769464" y="2450220"/>
              <a:ext cx="865303" cy="230832"/>
              <a:chOff x="4317071" y="3312427"/>
              <a:chExt cx="1024304" cy="230832"/>
            </a:xfrm>
          </p:grpSpPr>
          <p:grpSp>
            <p:nvGrpSpPr>
              <p:cNvPr id="23" name="Group 2"/>
              <p:cNvGrpSpPr/>
              <p:nvPr/>
            </p:nvGrpSpPr>
            <p:grpSpPr>
              <a:xfrm>
                <a:off x="4361325" y="3312427"/>
                <a:ext cx="980050" cy="230832"/>
                <a:chOff x="5186284" y="2087451"/>
                <a:chExt cx="918503" cy="216403"/>
              </a:xfrm>
            </p:grpSpPr>
            <p:sp>
              <p:nvSpPr>
                <p:cNvPr id="25" name="Content"/>
                <p:cNvSpPr txBox="1">
                  <a:spLocks/>
                </p:cNvSpPr>
                <p:nvPr/>
              </p:nvSpPr>
              <p:spPr>
                <a:xfrm>
                  <a:off x="5186284" y="2087451"/>
                  <a:ext cx="918503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schemeClr val="bg1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记住密码</a:t>
                  </a:r>
                  <a:endParaRPr lang="en-US" sz="1200" dirty="0" smtClean="0">
                    <a:solidFill>
                      <a:schemeClr val="bg1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CheckBox"/>
                <p:cNvSpPr>
                  <a:spLocks/>
                </p:cNvSpPr>
                <p:nvPr/>
              </p:nvSpPr>
              <p:spPr>
                <a:xfrm>
                  <a:off x="5186287" y="2146836"/>
                  <a:ext cx="118390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24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1" y="3336403"/>
                <a:ext cx="216485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CheckBoxChecked"/>
            <p:cNvGrpSpPr/>
            <p:nvPr>
              <p:custDataLst>
                <p:custData r:id="rId5"/>
              </p:custDataLst>
            </p:nvPr>
          </p:nvGrpSpPr>
          <p:grpSpPr>
            <a:xfrm>
              <a:off x="11000003" y="2426244"/>
              <a:ext cx="865305" cy="230832"/>
              <a:chOff x="4317072" y="3312427"/>
              <a:chExt cx="1024308" cy="230832"/>
            </a:xfrm>
          </p:grpSpPr>
          <p:grpSp>
            <p:nvGrpSpPr>
              <p:cNvPr id="28" name="Group 2"/>
              <p:cNvGrpSpPr/>
              <p:nvPr/>
            </p:nvGrpSpPr>
            <p:grpSpPr>
              <a:xfrm>
                <a:off x="4361328" y="3312427"/>
                <a:ext cx="980052" cy="230832"/>
                <a:chOff x="5186266" y="2087451"/>
                <a:chExt cx="918501" cy="216403"/>
              </a:xfrm>
            </p:grpSpPr>
            <p:sp>
              <p:nvSpPr>
                <p:cNvPr id="30" name="Content"/>
                <p:cNvSpPr txBox="1">
                  <a:spLocks/>
                </p:cNvSpPr>
                <p:nvPr/>
              </p:nvSpPr>
              <p:spPr>
                <a:xfrm>
                  <a:off x="5186266" y="2087451"/>
                  <a:ext cx="918501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chemeClr val="bg1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自动登录</a:t>
                  </a:r>
                  <a:endParaRPr lang="en-US" sz="1200" dirty="0" smtClean="0">
                    <a:solidFill>
                      <a:schemeClr val="bg1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CheckBox"/>
                <p:cNvSpPr>
                  <a:spLocks/>
                </p:cNvSpPr>
                <p:nvPr/>
              </p:nvSpPr>
              <p:spPr>
                <a:xfrm>
                  <a:off x="5186272" y="2146836"/>
                  <a:ext cx="118389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29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216485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" name="组合 34"/>
          <p:cNvGrpSpPr/>
          <p:nvPr/>
        </p:nvGrpSpPr>
        <p:grpSpPr>
          <a:xfrm>
            <a:off x="9752160" y="2453386"/>
            <a:ext cx="2073684" cy="337457"/>
            <a:chOff x="7679870" y="832757"/>
            <a:chExt cx="2454730" cy="337457"/>
          </a:xfrm>
        </p:grpSpPr>
        <p:grpSp>
          <p:nvGrpSpPr>
            <p:cNvPr id="36" name="组合 35"/>
            <p:cNvGrpSpPr/>
            <p:nvPr/>
          </p:nvGrpSpPr>
          <p:grpSpPr>
            <a:xfrm>
              <a:off x="7679870" y="832757"/>
              <a:ext cx="2454730" cy="337457"/>
              <a:chOff x="3456213" y="653143"/>
              <a:chExt cx="2454730" cy="337457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3456213" y="653143"/>
                <a:ext cx="2454730" cy="3374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08000" bIns="108000" rtlCol="0" anchor="ctr"/>
              <a:lstStyle/>
              <a:p>
                <a:r>
                  <a:rPr lang="en-US" altLang="zh-CN" dirty="0" smtClean="0">
                    <a:solidFill>
                      <a:prstClr val="white">
                        <a:lumMod val="50000"/>
                      </a:prstClr>
                    </a:solidFill>
                  </a:rPr>
                  <a:t>GWH12345</a:t>
                </a:r>
                <a:endParaRPr lang="zh-CN" altLang="en-US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5464629" y="653143"/>
                <a:ext cx="0" cy="337457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Picture 2" descr="C:\Users\t-dantay\Documents\Placeholders\lock.png"/>
            <p:cNvPicPr>
              <a:picLocks noChangeAspect="1" noChangeArrowheads="1"/>
            </p:cNvPicPr>
            <p:nvPr>
              <p:custDataLst>
                <p:custData r:id="rId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4358" y="876300"/>
              <a:ext cx="174171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54" y="5808563"/>
            <a:ext cx="2338387" cy="645567"/>
          </a:xfrm>
          <a:prstGeom prst="rect">
            <a:avLst/>
          </a:prstGeom>
        </p:spPr>
      </p:pic>
      <p:sp>
        <p:nvSpPr>
          <p:cNvPr id="56" name="任意多边形 55"/>
          <p:cNvSpPr/>
          <p:nvPr/>
        </p:nvSpPr>
        <p:spPr>
          <a:xfrm rot="10800000">
            <a:off x="9550400" y="610101"/>
            <a:ext cx="2484000" cy="889937"/>
          </a:xfrm>
          <a:custGeom>
            <a:avLst/>
            <a:gdLst>
              <a:gd name="connsiteX0" fmla="*/ 2484000 w 2484000"/>
              <a:gd name="connsiteY0" fmla="*/ 889937 h 889937"/>
              <a:gd name="connsiteX1" fmla="*/ 0 w 2484000"/>
              <a:gd name="connsiteY1" fmla="*/ 889937 h 889937"/>
              <a:gd name="connsiteX2" fmla="*/ 0 w 2484000"/>
              <a:gd name="connsiteY2" fmla="*/ 166037 h 889937"/>
              <a:gd name="connsiteX3" fmla="*/ 1072752 w 2484000"/>
              <a:gd name="connsiteY3" fmla="*/ 166037 h 889937"/>
              <a:gd name="connsiteX4" fmla="*/ 1242000 w 2484000"/>
              <a:gd name="connsiteY4" fmla="*/ 0 h 889937"/>
              <a:gd name="connsiteX5" fmla="*/ 1411248 w 2484000"/>
              <a:gd name="connsiteY5" fmla="*/ 166037 h 889937"/>
              <a:gd name="connsiteX6" fmla="*/ 2484000 w 2484000"/>
              <a:gd name="connsiteY6" fmla="*/ 166037 h 88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889937">
                <a:moveTo>
                  <a:pt x="2484000" y="889937"/>
                </a:moveTo>
                <a:lnTo>
                  <a:pt x="0" y="889937"/>
                </a:lnTo>
                <a:lnTo>
                  <a:pt x="0" y="166037"/>
                </a:lnTo>
                <a:lnTo>
                  <a:pt x="1072752" y="166037"/>
                </a:lnTo>
                <a:lnTo>
                  <a:pt x="1242000" y="0"/>
                </a:lnTo>
                <a:lnTo>
                  <a:pt x="1411248" y="166037"/>
                </a:lnTo>
                <a:lnTo>
                  <a:pt x="2484000" y="166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10170084" y="601471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600" dirty="0" smtClean="0">
                <a:solidFill>
                  <a:srgbClr val="C00000"/>
                </a:solidFill>
                <a:latin typeface="Colonna MT" panose="04020805060202030203" pitchFamily="82" charset="0"/>
              </a:rPr>
              <a:t>P</a:t>
            </a:r>
            <a:r>
              <a:rPr lang="en-US" altLang="zh-CN" sz="4800" b="1" spc="600" dirty="0" smtClean="0">
                <a:latin typeface="Colonna MT" panose="04020805060202030203" pitchFamily="82" charset="0"/>
              </a:rPr>
              <a:t>I</a:t>
            </a:r>
            <a:r>
              <a:rPr lang="en-US" altLang="zh-CN" sz="4800" b="1" spc="600" dirty="0" smtClean="0">
                <a:solidFill>
                  <a:srgbClr val="0091FE"/>
                </a:solidFill>
                <a:latin typeface="Colonna MT" panose="04020805060202030203" pitchFamily="82" charset="0"/>
              </a:rPr>
              <a:t>M</a:t>
            </a:r>
            <a:endParaRPr lang="zh-CN" altLang="en-US" sz="4800" b="1" spc="600" dirty="0">
              <a:solidFill>
                <a:srgbClr val="0091FE"/>
              </a:solidFill>
              <a:latin typeface="Colonna MT" panose="04020805060202030203" pitchFamily="82" charset="0"/>
            </a:endParaRPr>
          </a:p>
        </p:txBody>
      </p:sp>
      <p:pic>
        <p:nvPicPr>
          <p:cNvPr id="60" name="Picture 2" descr="C:\Users\t-dantay\Documents\Placeholders\setting.png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11749598" y="620017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9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59892"/>
            <a:ext cx="11938000" cy="6538217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9550400" y="609600"/>
            <a:ext cx="2484000" cy="5930900"/>
          </a:xfrm>
          <a:prstGeom prst="rect">
            <a:avLst/>
          </a:prstGeom>
          <a:solidFill>
            <a:srgbClr val="2D3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800" y="622300"/>
            <a:ext cx="9372600" cy="591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87" y="6047576"/>
            <a:ext cx="1476413" cy="4929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622300"/>
            <a:ext cx="9372600" cy="5918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7800" y="622300"/>
            <a:ext cx="9372600" cy="591820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54" y="5808563"/>
            <a:ext cx="2338387" cy="645567"/>
          </a:xfrm>
          <a:prstGeom prst="rect">
            <a:avLst/>
          </a:prstGeom>
        </p:spPr>
      </p:pic>
      <p:sp>
        <p:nvSpPr>
          <p:cNvPr id="56" name="任意多边形 55"/>
          <p:cNvSpPr/>
          <p:nvPr/>
        </p:nvSpPr>
        <p:spPr>
          <a:xfrm rot="10800000">
            <a:off x="9557508" y="610590"/>
            <a:ext cx="2484000" cy="1139258"/>
          </a:xfrm>
          <a:custGeom>
            <a:avLst/>
            <a:gdLst>
              <a:gd name="connsiteX0" fmla="*/ 2484000 w 2484000"/>
              <a:gd name="connsiteY0" fmla="*/ 889937 h 889937"/>
              <a:gd name="connsiteX1" fmla="*/ 0 w 2484000"/>
              <a:gd name="connsiteY1" fmla="*/ 889937 h 889937"/>
              <a:gd name="connsiteX2" fmla="*/ 0 w 2484000"/>
              <a:gd name="connsiteY2" fmla="*/ 166037 h 889937"/>
              <a:gd name="connsiteX3" fmla="*/ 1072752 w 2484000"/>
              <a:gd name="connsiteY3" fmla="*/ 166037 h 889937"/>
              <a:gd name="connsiteX4" fmla="*/ 1242000 w 2484000"/>
              <a:gd name="connsiteY4" fmla="*/ 0 h 889937"/>
              <a:gd name="connsiteX5" fmla="*/ 1411248 w 2484000"/>
              <a:gd name="connsiteY5" fmla="*/ 166037 h 889937"/>
              <a:gd name="connsiteX6" fmla="*/ 2484000 w 2484000"/>
              <a:gd name="connsiteY6" fmla="*/ 166037 h 88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889937">
                <a:moveTo>
                  <a:pt x="2484000" y="889937"/>
                </a:moveTo>
                <a:lnTo>
                  <a:pt x="0" y="889937"/>
                </a:lnTo>
                <a:lnTo>
                  <a:pt x="0" y="166037"/>
                </a:lnTo>
                <a:lnTo>
                  <a:pt x="1072752" y="166037"/>
                </a:lnTo>
                <a:lnTo>
                  <a:pt x="1242000" y="0"/>
                </a:lnTo>
                <a:lnTo>
                  <a:pt x="1411248" y="166037"/>
                </a:lnTo>
                <a:lnTo>
                  <a:pt x="2484000" y="16603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10147769" y="923175"/>
            <a:ext cx="1447832" cy="409222"/>
          </a:xfrm>
          <a:prstGeom prst="rect">
            <a:avLst/>
          </a:prstGeom>
          <a:noFill/>
        </p:spPr>
        <p:txBody>
          <a:bodyPr wrap="none" tIns="0" bIns="0" rtlCol="0" anchor="ctr" anchorCtr="1">
            <a:noAutofit/>
          </a:bodyPr>
          <a:lstStyle/>
          <a:p>
            <a:r>
              <a:rPr lang="en-US" altLang="zh-CN" sz="4800" b="1" spc="600" dirty="0" smtClean="0">
                <a:solidFill>
                  <a:srgbClr val="C00000"/>
                </a:solidFill>
                <a:latin typeface="Colonna MT" panose="04020805060202030203" pitchFamily="82" charset="0"/>
              </a:rPr>
              <a:t>P</a:t>
            </a:r>
            <a:r>
              <a:rPr lang="en-US" altLang="zh-CN" sz="4800" b="1" spc="600" dirty="0" smtClean="0">
                <a:latin typeface="Colonna MT" panose="04020805060202030203" pitchFamily="82" charset="0"/>
              </a:rPr>
              <a:t>I</a:t>
            </a:r>
            <a:r>
              <a:rPr lang="en-US" altLang="zh-CN" sz="4800" b="1" spc="600" dirty="0" smtClean="0">
                <a:solidFill>
                  <a:srgbClr val="0091FE"/>
                </a:solidFill>
                <a:latin typeface="Colonna MT" panose="04020805060202030203" pitchFamily="82" charset="0"/>
              </a:rPr>
              <a:t>M</a:t>
            </a:r>
            <a:endParaRPr lang="zh-CN" altLang="en-US" sz="4800" b="1" spc="600" dirty="0">
              <a:solidFill>
                <a:srgbClr val="0091FE"/>
              </a:solidFill>
              <a:latin typeface="Colonna MT" panose="04020805060202030203" pitchFamily="82" charset="0"/>
            </a:endParaRPr>
          </a:p>
        </p:txBody>
      </p:sp>
      <p:pic>
        <p:nvPicPr>
          <p:cNvPr id="60" name="Picture 2" descr="C:\Users\t-dantay\Documents\Placeholders\setting.png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11749598" y="620017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9767959" y="1782105"/>
            <a:ext cx="2075327" cy="1169072"/>
            <a:chOff x="9793461" y="2014083"/>
            <a:chExt cx="2075327" cy="1169072"/>
          </a:xfrm>
        </p:grpSpPr>
        <p:sp>
          <p:nvSpPr>
            <p:cNvPr id="21" name="Content"/>
            <p:cNvSpPr/>
            <p:nvPr>
              <p:custDataLst>
                <p:custData r:id="rId2"/>
              </p:custDataLst>
            </p:nvPr>
          </p:nvSpPr>
          <p:spPr>
            <a:xfrm>
              <a:off x="9793461" y="2934600"/>
              <a:ext cx="2073684" cy="248555"/>
            </a:xfrm>
            <a:prstGeom prst="roundRect">
              <a:avLst/>
            </a:prstGeom>
            <a:solidFill>
              <a:srgbClr val="2D3F5E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8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登         录</a:t>
              </a:r>
              <a:endParaRPr 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5" name="Content"/>
            <p:cNvSpPr txBox="1">
              <a:spLocks/>
            </p:cNvSpPr>
            <p:nvPr/>
          </p:nvSpPr>
          <p:spPr>
            <a:xfrm>
              <a:off x="9836401" y="2732038"/>
              <a:ext cx="622736" cy="169277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记住密码</a:t>
              </a:r>
              <a:endParaRPr lang="en-US" sz="8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CheckBox"/>
            <p:cNvSpPr>
              <a:spLocks/>
            </p:cNvSpPr>
            <p:nvPr/>
          </p:nvSpPr>
          <p:spPr>
            <a:xfrm>
              <a:off x="9836405" y="2764606"/>
              <a:ext cx="106714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010" y="2725236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ontent"/>
            <p:cNvSpPr txBox="1">
              <a:spLocks/>
            </p:cNvSpPr>
            <p:nvPr/>
          </p:nvSpPr>
          <p:spPr>
            <a:xfrm>
              <a:off x="11246052" y="2732038"/>
              <a:ext cx="622736" cy="169277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自动登录</a:t>
              </a:r>
              <a:endParaRPr lang="en-US" sz="8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CheckBox"/>
            <p:cNvSpPr>
              <a:spLocks/>
            </p:cNvSpPr>
            <p:nvPr/>
          </p:nvSpPr>
          <p:spPr>
            <a:xfrm>
              <a:off x="11246050" y="2764607"/>
              <a:ext cx="106713" cy="104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8660" y="2725236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直接连接符 5"/>
            <p:cNvCxnSpPr/>
            <p:nvPr/>
          </p:nvCxnSpPr>
          <p:spPr>
            <a:xfrm>
              <a:off x="9837439" y="2199283"/>
              <a:ext cx="19857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9837439" y="2434578"/>
              <a:ext cx="19857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7439" y="2511193"/>
              <a:ext cx="144000" cy="144000"/>
            </a:xfrm>
            <a:prstGeom prst="rect">
              <a:avLst/>
            </a:prstGeom>
          </p:spPr>
        </p:pic>
        <p:cxnSp>
          <p:nvCxnSpPr>
            <p:cNvPr id="42" name="直接连接符 41"/>
            <p:cNvCxnSpPr/>
            <p:nvPr/>
          </p:nvCxnSpPr>
          <p:spPr>
            <a:xfrm>
              <a:off x="9837439" y="2669874"/>
              <a:ext cx="19857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7439" y="2014083"/>
              <a:ext cx="144000" cy="14400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7439" y="2262638"/>
              <a:ext cx="144000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07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59892"/>
            <a:ext cx="11938000" cy="6538217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9550400" y="609600"/>
            <a:ext cx="2484000" cy="5930900"/>
          </a:xfrm>
          <a:prstGeom prst="rect">
            <a:avLst/>
          </a:prstGeom>
          <a:solidFill>
            <a:srgbClr val="2B3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61" y="6141787"/>
            <a:ext cx="1152000" cy="3846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9607" y="606636"/>
            <a:ext cx="9372600" cy="59182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07" y="3371935"/>
            <a:ext cx="1404000" cy="38760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754736" y="2350958"/>
            <a:ext cx="2075327" cy="1169072"/>
            <a:chOff x="9793461" y="2014083"/>
            <a:chExt cx="2075327" cy="1169072"/>
          </a:xfrm>
        </p:grpSpPr>
        <p:sp>
          <p:nvSpPr>
            <p:cNvPr id="21" name="Content"/>
            <p:cNvSpPr/>
            <p:nvPr>
              <p:custDataLst>
                <p:custData r:id="rId2"/>
              </p:custDataLst>
            </p:nvPr>
          </p:nvSpPr>
          <p:spPr>
            <a:xfrm>
              <a:off x="9793461" y="2934600"/>
              <a:ext cx="2073684" cy="248555"/>
            </a:xfrm>
            <a:prstGeom prst="roundRect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8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登         录</a:t>
              </a:r>
              <a:endParaRPr 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25" name="Content"/>
            <p:cNvSpPr txBox="1">
              <a:spLocks/>
            </p:cNvSpPr>
            <p:nvPr/>
          </p:nvSpPr>
          <p:spPr>
            <a:xfrm>
              <a:off x="9836401" y="2732038"/>
              <a:ext cx="622736" cy="169277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记住密码</a:t>
              </a:r>
              <a:endParaRPr lang="en-US" sz="8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CheckBox"/>
            <p:cNvSpPr>
              <a:spLocks/>
            </p:cNvSpPr>
            <p:nvPr/>
          </p:nvSpPr>
          <p:spPr>
            <a:xfrm>
              <a:off x="9836405" y="2764606"/>
              <a:ext cx="106714" cy="10414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010" y="2725236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ontent"/>
            <p:cNvSpPr txBox="1">
              <a:spLocks/>
            </p:cNvSpPr>
            <p:nvPr/>
          </p:nvSpPr>
          <p:spPr>
            <a:xfrm>
              <a:off x="11246052" y="2732038"/>
              <a:ext cx="622736" cy="169277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自动登录</a:t>
              </a:r>
              <a:endParaRPr lang="en-US" sz="8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CheckBox"/>
            <p:cNvSpPr>
              <a:spLocks/>
            </p:cNvSpPr>
            <p:nvPr/>
          </p:nvSpPr>
          <p:spPr>
            <a:xfrm>
              <a:off x="11246050" y="2764607"/>
              <a:ext cx="106713" cy="104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8660" y="2725236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直接连接符 5"/>
            <p:cNvCxnSpPr/>
            <p:nvPr/>
          </p:nvCxnSpPr>
          <p:spPr>
            <a:xfrm>
              <a:off x="9837439" y="2199283"/>
              <a:ext cx="19857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9837439" y="2434578"/>
              <a:ext cx="19857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7439" y="2511193"/>
              <a:ext cx="144000" cy="144000"/>
            </a:xfrm>
            <a:prstGeom prst="rect">
              <a:avLst/>
            </a:prstGeom>
          </p:spPr>
        </p:pic>
        <p:cxnSp>
          <p:nvCxnSpPr>
            <p:cNvPr id="42" name="直接连接符 41"/>
            <p:cNvCxnSpPr/>
            <p:nvPr/>
          </p:nvCxnSpPr>
          <p:spPr>
            <a:xfrm>
              <a:off x="9837439" y="2669874"/>
              <a:ext cx="19857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7439" y="2014083"/>
              <a:ext cx="144000" cy="14400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7439" y="2262638"/>
              <a:ext cx="144000" cy="144000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9539925" y="606636"/>
            <a:ext cx="2502193" cy="1297578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0067105" y="1050814"/>
            <a:ext cx="1447832" cy="409222"/>
          </a:xfrm>
          <a:prstGeom prst="rect">
            <a:avLst/>
          </a:prstGeom>
          <a:noFill/>
        </p:spPr>
        <p:txBody>
          <a:bodyPr wrap="none" tIns="0" bIns="0" rtlCol="0" anchor="ctr" anchorCtr="1">
            <a:noAutofit/>
          </a:bodyPr>
          <a:lstStyle/>
          <a:p>
            <a:r>
              <a:rPr lang="en-US" altLang="zh-CN" sz="4800" b="1" spc="600" dirty="0" smtClean="0">
                <a:solidFill>
                  <a:srgbClr val="C00000"/>
                </a:solidFill>
                <a:latin typeface="Colonna MT" panose="04020805060202030203" pitchFamily="82" charset="0"/>
              </a:rPr>
              <a:t>P</a:t>
            </a:r>
            <a:r>
              <a:rPr lang="en-US" altLang="zh-CN" sz="4800" b="1" spc="600" dirty="0" smtClean="0">
                <a:latin typeface="Colonna MT" panose="04020805060202030203" pitchFamily="82" charset="0"/>
              </a:rPr>
              <a:t>I</a:t>
            </a:r>
            <a:r>
              <a:rPr lang="en-US" altLang="zh-CN" sz="4800" b="1" spc="600" dirty="0" smtClean="0">
                <a:solidFill>
                  <a:srgbClr val="0091FE"/>
                </a:solidFill>
                <a:latin typeface="Colonna MT" panose="04020805060202030203" pitchFamily="82" charset="0"/>
              </a:rPr>
              <a:t>M</a:t>
            </a:r>
            <a:endParaRPr lang="zh-CN" altLang="en-US" sz="4800" b="1" spc="600" dirty="0">
              <a:solidFill>
                <a:srgbClr val="0091FE"/>
              </a:solidFill>
              <a:latin typeface="Colonna MT" panose="04020805060202030203" pitchFamily="82" charset="0"/>
            </a:endParaRPr>
          </a:p>
        </p:txBody>
      </p:sp>
      <p:pic>
        <p:nvPicPr>
          <p:cNvPr id="60" name="Picture 2" descr="C:\Users\t-dantay\Documents\Placeholders\setting.png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11813160" y="653772"/>
            <a:ext cx="180000" cy="18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10433462" y="1604700"/>
            <a:ext cx="717876" cy="637805"/>
          </a:xfrm>
          <a:prstGeom prst="roundRect">
            <a:avLst/>
          </a:prstGeom>
          <a:solidFill>
            <a:schemeClr val="bg2"/>
          </a:solidFill>
          <a:ln w="285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0433462" y="1597122"/>
            <a:ext cx="717876" cy="637805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28575">
            <a:gradFill flip="none" rotWithShape="1">
              <a:gsLst>
                <a:gs pos="0">
                  <a:srgbClr val="9EC4E6"/>
                </a:gs>
                <a:gs pos="23000">
                  <a:schemeClr val="accent1">
                    <a:lumMod val="89000"/>
                  </a:schemeClr>
                </a:gs>
                <a:gs pos="69000">
                  <a:srgbClr val="9EC4E6"/>
                </a:gs>
                <a:gs pos="97000">
                  <a:schemeClr val="accent1">
                    <a:lumMod val="7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1610577" y="2393464"/>
            <a:ext cx="130140" cy="108000"/>
            <a:chOff x="10347821" y="4354356"/>
            <a:chExt cx="130140" cy="108000"/>
          </a:xfrm>
        </p:grpSpPr>
        <p:cxnSp>
          <p:nvCxnSpPr>
            <p:cNvPr id="15" name="直接连接符 14"/>
            <p:cNvCxnSpPr/>
            <p:nvPr/>
          </p:nvCxnSpPr>
          <p:spPr>
            <a:xfrm rot="13500000">
              <a:off x="10293821" y="4408356"/>
              <a:ext cx="10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13500000">
              <a:off x="10423961" y="4354584"/>
              <a:ext cx="0" cy="10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1626393" y="2866184"/>
            <a:ext cx="130140" cy="108000"/>
            <a:chOff x="10347821" y="4354356"/>
            <a:chExt cx="130140" cy="108000"/>
          </a:xfrm>
        </p:grpSpPr>
        <p:cxnSp>
          <p:nvCxnSpPr>
            <p:cNvPr id="36" name="直接连接符 35"/>
            <p:cNvCxnSpPr/>
            <p:nvPr/>
          </p:nvCxnSpPr>
          <p:spPr>
            <a:xfrm rot="13500000">
              <a:off x="10293821" y="4408356"/>
              <a:ext cx="108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13500000">
              <a:off x="10423961" y="4354584"/>
              <a:ext cx="0" cy="1080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369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SearchBox"/>
          <p:cNvGrpSpPr/>
          <p:nvPr>
            <p:custDataLst>
              <p:custData r:id="rId2"/>
            </p:custDataLst>
          </p:nvPr>
        </p:nvGrpSpPr>
        <p:grpSpPr>
          <a:xfrm>
            <a:off x="1764996" y="352112"/>
            <a:ext cx="2591998" cy="310896"/>
            <a:chOff x="4111925" y="3293646"/>
            <a:chExt cx="962989" cy="292653"/>
          </a:xfrm>
        </p:grpSpPr>
        <p:sp>
          <p:nvSpPr>
            <p:cNvPr id="16" name="Content"/>
            <p:cNvSpPr>
              <a:spLocks/>
            </p:cNvSpPr>
            <p:nvPr/>
          </p:nvSpPr>
          <p:spPr>
            <a:xfrm>
              <a:off x="4111925" y="3326374"/>
              <a:ext cx="947072" cy="21518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9409" y="3293646"/>
              <a:ext cx="115505" cy="292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ontainer"/>
          <p:cNvSpPr/>
          <p:nvPr/>
        </p:nvSpPr>
        <p:spPr>
          <a:xfrm>
            <a:off x="1753013" y="663008"/>
            <a:ext cx="2832635" cy="596980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" name="Group 3"/>
          <p:cNvGrpSpPr/>
          <p:nvPr/>
        </p:nvGrpSpPr>
        <p:grpSpPr>
          <a:xfrm>
            <a:off x="1843243" y="750567"/>
            <a:ext cx="1029593" cy="187693"/>
            <a:chOff x="1931570" y="4380241"/>
            <a:chExt cx="1029593" cy="187693"/>
          </a:xfrm>
        </p:grpSpPr>
        <p:sp>
          <p:nvSpPr>
            <p:cNvPr id="39" name="Text1"/>
            <p:cNvSpPr txBox="1"/>
            <p:nvPr/>
          </p:nvSpPr>
          <p:spPr>
            <a:xfrm>
              <a:off x="2126319" y="4383212"/>
              <a:ext cx="834844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SA+2SG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" name="Group 4"/>
          <p:cNvGrpSpPr/>
          <p:nvPr/>
        </p:nvGrpSpPr>
        <p:grpSpPr>
          <a:xfrm>
            <a:off x="2030936" y="991767"/>
            <a:ext cx="652888" cy="187693"/>
            <a:chOff x="1931570" y="4380241"/>
            <a:chExt cx="652888" cy="187693"/>
          </a:xfrm>
        </p:grpSpPr>
        <p:sp>
          <p:nvSpPr>
            <p:cNvPr id="37" name="Text2"/>
            <p:cNvSpPr txBox="1"/>
            <p:nvPr/>
          </p:nvSpPr>
          <p:spPr>
            <a:xfrm>
              <a:off x="2126319" y="4383212"/>
              <a:ext cx="458139" cy="18466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SA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5"/>
          <p:cNvGrpSpPr/>
          <p:nvPr/>
        </p:nvGrpSpPr>
        <p:grpSpPr>
          <a:xfrm>
            <a:off x="2034613" y="1237957"/>
            <a:ext cx="742656" cy="187693"/>
            <a:chOff x="1931570" y="4380241"/>
            <a:chExt cx="742656" cy="187693"/>
          </a:xfrm>
        </p:grpSpPr>
        <p:sp>
          <p:nvSpPr>
            <p:cNvPr id="35" name="Text3"/>
            <p:cNvSpPr txBox="1"/>
            <p:nvPr/>
          </p:nvSpPr>
          <p:spPr>
            <a:xfrm>
              <a:off x="2126319" y="4383212"/>
              <a:ext cx="547907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SG1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" name="Group 6"/>
          <p:cNvGrpSpPr/>
          <p:nvPr/>
        </p:nvGrpSpPr>
        <p:grpSpPr>
          <a:xfrm>
            <a:off x="2034613" y="1484147"/>
            <a:ext cx="742656" cy="187693"/>
            <a:chOff x="1931570" y="4380241"/>
            <a:chExt cx="742656" cy="187693"/>
          </a:xfrm>
        </p:grpSpPr>
        <p:sp>
          <p:nvSpPr>
            <p:cNvPr id="33" name="Text4"/>
            <p:cNvSpPr txBox="1"/>
            <p:nvPr/>
          </p:nvSpPr>
          <p:spPr>
            <a:xfrm>
              <a:off x="2126319" y="4383212"/>
              <a:ext cx="547907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SG2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Group 7"/>
          <p:cNvGrpSpPr/>
          <p:nvPr/>
        </p:nvGrpSpPr>
        <p:grpSpPr>
          <a:xfrm>
            <a:off x="1843544" y="1730337"/>
            <a:ext cx="737846" cy="187693"/>
            <a:chOff x="1931570" y="4380241"/>
            <a:chExt cx="737846" cy="187693"/>
          </a:xfrm>
        </p:grpSpPr>
        <p:sp>
          <p:nvSpPr>
            <p:cNvPr id="31" name="Text5"/>
            <p:cNvSpPr txBox="1"/>
            <p:nvPr/>
          </p:nvSpPr>
          <p:spPr>
            <a:xfrm>
              <a:off x="2126319" y="4383212"/>
              <a:ext cx="543097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5" name="Group 8"/>
          <p:cNvGrpSpPr/>
          <p:nvPr/>
        </p:nvGrpSpPr>
        <p:grpSpPr>
          <a:xfrm>
            <a:off x="2034315" y="1976527"/>
            <a:ext cx="737846" cy="187693"/>
            <a:chOff x="1931570" y="4380241"/>
            <a:chExt cx="737846" cy="187693"/>
          </a:xfrm>
        </p:grpSpPr>
        <p:sp>
          <p:nvSpPr>
            <p:cNvPr id="29" name="Text6"/>
            <p:cNvSpPr txBox="1"/>
            <p:nvPr/>
          </p:nvSpPr>
          <p:spPr>
            <a:xfrm>
              <a:off x="2126319" y="4383212"/>
              <a:ext cx="543097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4764828" y="352112"/>
            <a:ext cx="5705236" cy="1073482"/>
          </a:xfrm>
          <a:prstGeom prst="roundRect">
            <a:avLst>
              <a:gd name="adj" fmla="val 77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Content"/>
          <p:cNvSpPr txBox="1"/>
          <p:nvPr>
            <p:custDataLst>
              <p:custData r:id="rId3"/>
            </p:custDataLst>
          </p:nvPr>
        </p:nvSpPr>
        <p:spPr>
          <a:xfrm>
            <a:off x="4824168" y="444139"/>
            <a:ext cx="1048236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Visa Address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ontent"/>
          <p:cNvSpPr/>
          <p:nvPr>
            <p:custDataLst>
              <p:custData r:id="rId4"/>
            </p:custDataLst>
          </p:nvPr>
        </p:nvSpPr>
        <p:spPr>
          <a:xfrm>
            <a:off x="5872404" y="434408"/>
            <a:ext cx="216000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GPIB0::20::INSTR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5" name="Content"/>
          <p:cNvSpPr/>
          <p:nvPr>
            <p:custDataLst>
              <p:custData r:id="rId5"/>
            </p:custDataLst>
          </p:nvPr>
        </p:nvSpPr>
        <p:spPr>
          <a:xfrm>
            <a:off x="8090255" y="442391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63571" y="750567"/>
            <a:ext cx="4333276" cy="5812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dirty="0" smtClean="0"/>
              <a:t>IDN</a:t>
            </a:r>
            <a:endParaRPr lang="zh-CN" alt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4759639" y="1455832"/>
            <a:ext cx="5705236" cy="1073482"/>
            <a:chOff x="4759639" y="1455832"/>
            <a:chExt cx="5705236" cy="1073482"/>
          </a:xfrm>
        </p:grpSpPr>
        <p:sp>
          <p:nvSpPr>
            <p:cNvPr id="48" name="圆角矩形 47"/>
            <p:cNvSpPr/>
            <p:nvPr/>
          </p:nvSpPr>
          <p:spPr>
            <a:xfrm>
              <a:off x="4759639" y="1455832"/>
              <a:ext cx="5705236" cy="1073482"/>
            </a:xfrm>
            <a:prstGeom prst="roundRect">
              <a:avLst>
                <a:gd name="adj" fmla="val 77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Content"/>
            <p:cNvSpPr txBox="1"/>
            <p:nvPr>
              <p:custDataLst>
                <p:custData r:id="rId10"/>
              </p:custDataLst>
            </p:nvPr>
          </p:nvSpPr>
          <p:spPr>
            <a:xfrm>
              <a:off x="4818979" y="1547859"/>
              <a:ext cx="10482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Visa Address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ontent"/>
            <p:cNvSpPr/>
            <p:nvPr>
              <p:custDataLst>
                <p:custData r:id="rId11"/>
              </p:custDataLst>
            </p:nvPr>
          </p:nvSpPr>
          <p:spPr>
            <a:xfrm>
              <a:off x="5867215" y="1538128"/>
              <a:ext cx="2160000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GPIB0::20::INSTR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ontent"/>
            <p:cNvSpPr/>
            <p:nvPr>
              <p:custDataLst>
                <p:custData r:id="rId12"/>
              </p:custDataLst>
            </p:nvPr>
          </p:nvSpPr>
          <p:spPr>
            <a:xfrm>
              <a:off x="8085066" y="1546111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连接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858382" y="1854287"/>
              <a:ext cx="4333276" cy="5812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 smtClean="0"/>
                <a:t>IDN</a:t>
              </a:r>
              <a:endParaRPr lang="zh-CN" altLang="en-US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759639" y="2599165"/>
            <a:ext cx="5705236" cy="1073482"/>
            <a:chOff x="4759639" y="1455832"/>
            <a:chExt cx="5705236" cy="1073482"/>
          </a:xfrm>
        </p:grpSpPr>
        <p:sp>
          <p:nvSpPr>
            <p:cNvPr id="56" name="圆角矩形 55"/>
            <p:cNvSpPr/>
            <p:nvPr/>
          </p:nvSpPr>
          <p:spPr>
            <a:xfrm>
              <a:off x="4759639" y="1455832"/>
              <a:ext cx="5705236" cy="1073482"/>
            </a:xfrm>
            <a:prstGeom prst="roundRect">
              <a:avLst>
                <a:gd name="adj" fmla="val 77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Content"/>
            <p:cNvSpPr txBox="1"/>
            <p:nvPr>
              <p:custDataLst>
                <p:custData r:id="rId7"/>
              </p:custDataLst>
            </p:nvPr>
          </p:nvSpPr>
          <p:spPr>
            <a:xfrm>
              <a:off x="4818979" y="1547859"/>
              <a:ext cx="10482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Visa Address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Content"/>
            <p:cNvSpPr/>
            <p:nvPr>
              <p:custDataLst>
                <p:custData r:id="rId8"/>
              </p:custDataLst>
            </p:nvPr>
          </p:nvSpPr>
          <p:spPr>
            <a:xfrm>
              <a:off x="5867215" y="1538128"/>
              <a:ext cx="2160000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GPIB0::20::INSTR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Content"/>
            <p:cNvSpPr/>
            <p:nvPr>
              <p:custDataLst>
                <p:custData r:id="rId9"/>
              </p:custDataLst>
            </p:nvPr>
          </p:nvSpPr>
          <p:spPr>
            <a:xfrm>
              <a:off x="8085066" y="1546111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连接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858382" y="1854287"/>
              <a:ext cx="4333276" cy="5812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 smtClean="0"/>
                <a:t>IDN</a:t>
              </a:r>
              <a:endParaRPr lang="zh-CN" altLang="en-US" dirty="0"/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7" y="1518737"/>
            <a:ext cx="1080000" cy="4668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58" y="2668167"/>
            <a:ext cx="1080000" cy="46687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7" y="445255"/>
            <a:ext cx="1080000" cy="472972"/>
          </a:xfrm>
          <a:prstGeom prst="rect">
            <a:avLst/>
          </a:prstGeom>
        </p:spPr>
      </p:pic>
      <p:pic>
        <p:nvPicPr>
          <p:cNvPr id="63" name="Picture 2" descr="C:\Users\t-dantay\Documents\Placeholders\setting.png"/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4358365" y="383348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99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SearchBox"/>
          <p:cNvGrpSpPr/>
          <p:nvPr>
            <p:custDataLst>
              <p:custData r:id="rId2"/>
            </p:custDataLst>
          </p:nvPr>
        </p:nvGrpSpPr>
        <p:grpSpPr>
          <a:xfrm>
            <a:off x="1764996" y="352112"/>
            <a:ext cx="2591998" cy="310896"/>
            <a:chOff x="4111925" y="3293646"/>
            <a:chExt cx="962989" cy="292653"/>
          </a:xfrm>
        </p:grpSpPr>
        <p:sp>
          <p:nvSpPr>
            <p:cNvPr id="16" name="Content"/>
            <p:cNvSpPr>
              <a:spLocks/>
            </p:cNvSpPr>
            <p:nvPr/>
          </p:nvSpPr>
          <p:spPr>
            <a:xfrm>
              <a:off x="4111925" y="3326374"/>
              <a:ext cx="947072" cy="21518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9409" y="3293646"/>
              <a:ext cx="115505" cy="292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ontainer"/>
          <p:cNvSpPr/>
          <p:nvPr/>
        </p:nvSpPr>
        <p:spPr>
          <a:xfrm>
            <a:off x="1753013" y="663008"/>
            <a:ext cx="2832635" cy="596980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" name="Group 3"/>
          <p:cNvGrpSpPr/>
          <p:nvPr/>
        </p:nvGrpSpPr>
        <p:grpSpPr>
          <a:xfrm>
            <a:off x="1843243" y="750567"/>
            <a:ext cx="1029593" cy="187693"/>
            <a:chOff x="1931570" y="4380241"/>
            <a:chExt cx="1029593" cy="187693"/>
          </a:xfrm>
        </p:grpSpPr>
        <p:sp>
          <p:nvSpPr>
            <p:cNvPr id="39" name="Text1"/>
            <p:cNvSpPr txBox="1"/>
            <p:nvPr/>
          </p:nvSpPr>
          <p:spPr>
            <a:xfrm>
              <a:off x="2126319" y="4383212"/>
              <a:ext cx="834844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SA+2SG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" name="Group 4"/>
          <p:cNvGrpSpPr/>
          <p:nvPr/>
        </p:nvGrpSpPr>
        <p:grpSpPr>
          <a:xfrm>
            <a:off x="2030936" y="991767"/>
            <a:ext cx="652888" cy="187693"/>
            <a:chOff x="1931570" y="4380241"/>
            <a:chExt cx="652888" cy="187693"/>
          </a:xfrm>
        </p:grpSpPr>
        <p:sp>
          <p:nvSpPr>
            <p:cNvPr id="37" name="Text2"/>
            <p:cNvSpPr txBox="1"/>
            <p:nvPr/>
          </p:nvSpPr>
          <p:spPr>
            <a:xfrm>
              <a:off x="2126319" y="4383212"/>
              <a:ext cx="458139" cy="18466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SA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5"/>
          <p:cNvGrpSpPr/>
          <p:nvPr/>
        </p:nvGrpSpPr>
        <p:grpSpPr>
          <a:xfrm>
            <a:off x="2034613" y="1237957"/>
            <a:ext cx="742656" cy="187693"/>
            <a:chOff x="1931570" y="4380241"/>
            <a:chExt cx="742656" cy="187693"/>
          </a:xfrm>
        </p:grpSpPr>
        <p:sp>
          <p:nvSpPr>
            <p:cNvPr id="35" name="Text3"/>
            <p:cNvSpPr txBox="1"/>
            <p:nvPr/>
          </p:nvSpPr>
          <p:spPr>
            <a:xfrm>
              <a:off x="2126319" y="4383212"/>
              <a:ext cx="547907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SG1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" name="Group 6"/>
          <p:cNvGrpSpPr/>
          <p:nvPr/>
        </p:nvGrpSpPr>
        <p:grpSpPr>
          <a:xfrm>
            <a:off x="2034613" y="1484147"/>
            <a:ext cx="742656" cy="187693"/>
            <a:chOff x="1931570" y="4380241"/>
            <a:chExt cx="742656" cy="187693"/>
          </a:xfrm>
        </p:grpSpPr>
        <p:sp>
          <p:nvSpPr>
            <p:cNvPr id="33" name="Text4"/>
            <p:cNvSpPr txBox="1"/>
            <p:nvPr/>
          </p:nvSpPr>
          <p:spPr>
            <a:xfrm>
              <a:off x="2126319" y="4383212"/>
              <a:ext cx="547907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SG2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Group 7"/>
          <p:cNvGrpSpPr/>
          <p:nvPr/>
        </p:nvGrpSpPr>
        <p:grpSpPr>
          <a:xfrm>
            <a:off x="1843544" y="1730337"/>
            <a:ext cx="737846" cy="187693"/>
            <a:chOff x="1931570" y="4380241"/>
            <a:chExt cx="737846" cy="187693"/>
          </a:xfrm>
        </p:grpSpPr>
        <p:sp>
          <p:nvSpPr>
            <p:cNvPr id="31" name="Text5"/>
            <p:cNvSpPr txBox="1"/>
            <p:nvPr/>
          </p:nvSpPr>
          <p:spPr>
            <a:xfrm>
              <a:off x="2126319" y="4383212"/>
              <a:ext cx="543097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5" name="Group 8"/>
          <p:cNvGrpSpPr/>
          <p:nvPr/>
        </p:nvGrpSpPr>
        <p:grpSpPr>
          <a:xfrm>
            <a:off x="2034315" y="1976527"/>
            <a:ext cx="821203" cy="187693"/>
            <a:chOff x="1931570" y="4380241"/>
            <a:chExt cx="821203" cy="187693"/>
          </a:xfrm>
        </p:grpSpPr>
        <p:sp>
          <p:nvSpPr>
            <p:cNvPr id="29" name="Text6"/>
            <p:cNvSpPr txBox="1"/>
            <p:nvPr/>
          </p:nvSpPr>
          <p:spPr>
            <a:xfrm>
              <a:off x="2126319" y="4383212"/>
              <a:ext cx="626454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4764828" y="352112"/>
            <a:ext cx="5705236" cy="1073482"/>
          </a:xfrm>
          <a:prstGeom prst="roundRect">
            <a:avLst>
              <a:gd name="adj" fmla="val 77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Content"/>
          <p:cNvSpPr txBox="1"/>
          <p:nvPr>
            <p:custDataLst>
              <p:custData r:id="rId3"/>
            </p:custDataLst>
          </p:nvPr>
        </p:nvSpPr>
        <p:spPr>
          <a:xfrm>
            <a:off x="4824168" y="444139"/>
            <a:ext cx="1048236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Visa Address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Content"/>
          <p:cNvSpPr/>
          <p:nvPr>
            <p:custDataLst>
              <p:custData r:id="rId4"/>
            </p:custDataLst>
          </p:nvPr>
        </p:nvSpPr>
        <p:spPr>
          <a:xfrm>
            <a:off x="5872404" y="434408"/>
            <a:ext cx="216000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>
                <a:latin typeface="Segoe UI" pitchFamily="34" charset="0"/>
                <a:cs typeface="Segoe UI" pitchFamily="34" charset="0"/>
              </a:rPr>
              <a:t>GPIB0::20::INSTR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5" name="Content"/>
          <p:cNvSpPr/>
          <p:nvPr>
            <p:custDataLst>
              <p:custData r:id="rId5"/>
            </p:custDataLst>
          </p:nvPr>
        </p:nvSpPr>
        <p:spPr>
          <a:xfrm>
            <a:off x="8090255" y="442391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63571" y="750567"/>
            <a:ext cx="4333276" cy="5812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IDN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759639" y="1455832"/>
            <a:ext cx="5705236" cy="1073482"/>
            <a:chOff x="4759639" y="1455832"/>
            <a:chExt cx="5705236" cy="1073482"/>
          </a:xfrm>
        </p:grpSpPr>
        <p:sp>
          <p:nvSpPr>
            <p:cNvPr id="48" name="圆角矩形 47"/>
            <p:cNvSpPr/>
            <p:nvPr/>
          </p:nvSpPr>
          <p:spPr>
            <a:xfrm>
              <a:off x="4759639" y="1455832"/>
              <a:ext cx="5705236" cy="1073482"/>
            </a:xfrm>
            <a:prstGeom prst="roundRect">
              <a:avLst>
                <a:gd name="adj" fmla="val 77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Content"/>
            <p:cNvSpPr txBox="1"/>
            <p:nvPr>
              <p:custDataLst>
                <p:custData r:id="rId13"/>
              </p:custDataLst>
            </p:nvPr>
          </p:nvSpPr>
          <p:spPr>
            <a:xfrm>
              <a:off x="4818979" y="1547859"/>
              <a:ext cx="10482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Visa Address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ontent"/>
            <p:cNvSpPr/>
            <p:nvPr>
              <p:custDataLst>
                <p:custData r:id="rId14"/>
              </p:custDataLst>
            </p:nvPr>
          </p:nvSpPr>
          <p:spPr>
            <a:xfrm>
              <a:off x="5867215" y="1538128"/>
              <a:ext cx="2160000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GPIB0::20::INSTR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ontent"/>
            <p:cNvSpPr/>
            <p:nvPr>
              <p:custDataLst>
                <p:custData r:id="rId15"/>
              </p:custDataLst>
            </p:nvPr>
          </p:nvSpPr>
          <p:spPr>
            <a:xfrm>
              <a:off x="8085066" y="1546111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连接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858382" y="1854287"/>
              <a:ext cx="4333276" cy="5812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IDN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759639" y="2599165"/>
            <a:ext cx="5705236" cy="1073482"/>
            <a:chOff x="4759639" y="1455832"/>
            <a:chExt cx="5705236" cy="1073482"/>
          </a:xfrm>
        </p:grpSpPr>
        <p:sp>
          <p:nvSpPr>
            <p:cNvPr id="56" name="圆角矩形 55"/>
            <p:cNvSpPr/>
            <p:nvPr/>
          </p:nvSpPr>
          <p:spPr>
            <a:xfrm>
              <a:off x="4759639" y="1455832"/>
              <a:ext cx="5705236" cy="1073482"/>
            </a:xfrm>
            <a:prstGeom prst="roundRect">
              <a:avLst>
                <a:gd name="adj" fmla="val 77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Content"/>
            <p:cNvSpPr txBox="1"/>
            <p:nvPr>
              <p:custDataLst>
                <p:custData r:id="rId10"/>
              </p:custDataLst>
            </p:nvPr>
          </p:nvSpPr>
          <p:spPr>
            <a:xfrm>
              <a:off x="4818979" y="1547859"/>
              <a:ext cx="10482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Visa Address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Content"/>
            <p:cNvSpPr/>
            <p:nvPr>
              <p:custDataLst>
                <p:custData r:id="rId11"/>
              </p:custDataLst>
            </p:nvPr>
          </p:nvSpPr>
          <p:spPr>
            <a:xfrm>
              <a:off x="5867215" y="1538128"/>
              <a:ext cx="2160000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GPIB0::20::INSTR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Content"/>
            <p:cNvSpPr/>
            <p:nvPr>
              <p:custDataLst>
                <p:custData r:id="rId12"/>
              </p:custDataLst>
            </p:nvPr>
          </p:nvSpPr>
          <p:spPr>
            <a:xfrm>
              <a:off x="8085066" y="1546111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连接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858382" y="1854287"/>
              <a:ext cx="4333276" cy="5812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IDN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7" y="1518737"/>
            <a:ext cx="1080000" cy="4668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58" y="2668167"/>
            <a:ext cx="1080000" cy="46687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7" y="445255"/>
            <a:ext cx="1080000" cy="472972"/>
          </a:xfrm>
          <a:prstGeom prst="rect">
            <a:avLst/>
          </a:prstGeom>
        </p:spPr>
      </p:pic>
      <p:pic>
        <p:nvPicPr>
          <p:cNvPr id="63" name="Picture 2" descr="C:\Users\t-dantay\Documents\Placeholders\setting.png"/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4358365" y="383348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7"/>
            </p:custDataLst>
          </p:nvPr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10162246" y="1169988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:\Users\t-dantay\Documents\Placeholders\setting.png"/>
          <p:cNvPicPr>
            <a:picLocks noChangeAspect="1" noChangeArrowheads="1"/>
          </p:cNvPicPr>
          <p:nvPr>
            <p:custDataLst>
              <p:custData r:id="rId8"/>
            </p:custDataLst>
          </p:nvPr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10162245" y="2294027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:\Users\t-dantay\Documents\Placeholders\setting.png"/>
          <p:cNvPicPr>
            <a:picLocks noChangeAspect="1" noChangeArrowheads="1"/>
          </p:cNvPicPr>
          <p:nvPr>
            <p:custDataLst>
              <p:custData r:id="rId9"/>
            </p:custDataLst>
          </p:nvPr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10162244" y="338513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圆角矩形 13"/>
          <p:cNvSpPr/>
          <p:nvPr/>
        </p:nvSpPr>
        <p:spPr>
          <a:xfrm>
            <a:off x="11710707" y="1660411"/>
            <a:ext cx="1480457" cy="537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手动配置栏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>
            <a:stCxn id="65" idx="3"/>
            <a:endCxn id="14" idx="1"/>
          </p:cNvCxnSpPr>
          <p:nvPr/>
        </p:nvCxnSpPr>
        <p:spPr>
          <a:xfrm>
            <a:off x="10389529" y="1284288"/>
            <a:ext cx="1321178" cy="6449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66" idx="3"/>
            <a:endCxn id="14" idx="1"/>
          </p:cNvCxnSpPr>
          <p:nvPr/>
        </p:nvCxnSpPr>
        <p:spPr>
          <a:xfrm flipV="1">
            <a:off x="10389528" y="1929214"/>
            <a:ext cx="1321179" cy="4791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67" idx="3"/>
            <a:endCxn id="14" idx="1"/>
          </p:cNvCxnSpPr>
          <p:nvPr/>
        </p:nvCxnSpPr>
        <p:spPr>
          <a:xfrm flipV="1">
            <a:off x="10389527" y="1929214"/>
            <a:ext cx="1321180" cy="157022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764828" y="352112"/>
            <a:ext cx="5705236" cy="1073482"/>
            <a:chOff x="4764828" y="352112"/>
            <a:chExt cx="5705236" cy="1073482"/>
          </a:xfrm>
        </p:grpSpPr>
        <p:sp>
          <p:nvSpPr>
            <p:cNvPr id="2" name="圆角矩形 1"/>
            <p:cNvSpPr/>
            <p:nvPr/>
          </p:nvSpPr>
          <p:spPr>
            <a:xfrm>
              <a:off x="4764828" y="352112"/>
              <a:ext cx="5705236" cy="1073482"/>
            </a:xfrm>
            <a:prstGeom prst="roundRect">
              <a:avLst>
                <a:gd name="adj" fmla="val 77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Content"/>
            <p:cNvSpPr txBox="1"/>
            <p:nvPr>
              <p:custDataLst>
                <p:custData r:id="rId16"/>
              </p:custDataLst>
            </p:nvPr>
          </p:nvSpPr>
          <p:spPr>
            <a:xfrm>
              <a:off x="4824168" y="444139"/>
              <a:ext cx="10482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Visa Address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Content"/>
            <p:cNvSpPr/>
            <p:nvPr>
              <p:custDataLst>
                <p:custData r:id="rId17"/>
              </p:custDataLst>
            </p:nvPr>
          </p:nvSpPr>
          <p:spPr>
            <a:xfrm>
              <a:off x="6022061" y="456359"/>
              <a:ext cx="2880000" cy="202794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GPIB0::20::INSTR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Content"/>
            <p:cNvSpPr/>
            <p:nvPr>
              <p:custDataLst>
                <p:custData r:id="rId18"/>
              </p:custDataLst>
            </p:nvPr>
          </p:nvSpPr>
          <p:spPr>
            <a:xfrm>
              <a:off x="8938684" y="443456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连接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022061" y="745304"/>
              <a:ext cx="4333276" cy="5812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dirty="0" smtClean="0">
                  <a:solidFill>
                    <a:schemeClr val="tx1"/>
                  </a:solidFill>
                </a:rPr>
                <a:t>IDN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32" y="766998"/>
              <a:ext cx="1080000" cy="472972"/>
            </a:xfrm>
            <a:prstGeom prst="rect">
              <a:avLst/>
            </a:prstGeom>
          </p:spPr>
        </p:pic>
        <p:sp>
          <p:nvSpPr>
            <p:cNvPr id="8" name="Freeform 104"/>
            <p:cNvSpPr>
              <a:spLocks noEditPoints="1"/>
            </p:cNvSpPr>
            <p:nvPr>
              <p:custDataLst>
                <p:custData r:id="rId19"/>
                <p:custData r:id="rId20"/>
              </p:custDataLst>
            </p:nvPr>
          </p:nvSpPr>
          <p:spPr bwMode="black">
            <a:xfrm>
              <a:off x="10099359" y="438357"/>
              <a:ext cx="239503" cy="239324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7576" tIns="48788" rIns="97576" bIns="4878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64828" y="1493217"/>
            <a:ext cx="5705236" cy="1073482"/>
            <a:chOff x="4764828" y="352112"/>
            <a:chExt cx="5705236" cy="1073482"/>
          </a:xfrm>
        </p:grpSpPr>
        <p:sp>
          <p:nvSpPr>
            <p:cNvPr id="11" name="圆角矩形 10"/>
            <p:cNvSpPr/>
            <p:nvPr/>
          </p:nvSpPr>
          <p:spPr>
            <a:xfrm>
              <a:off x="4764828" y="352112"/>
              <a:ext cx="5705236" cy="1073482"/>
            </a:xfrm>
            <a:prstGeom prst="roundRect">
              <a:avLst>
                <a:gd name="adj" fmla="val 7767"/>
              </a:avLst>
            </a:prstGeom>
            <a:solidFill>
              <a:schemeClr val="accent1">
                <a:lumMod val="40000"/>
                <a:lumOff val="6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Content"/>
            <p:cNvSpPr txBox="1"/>
            <p:nvPr>
              <p:custDataLst>
                <p:custData r:id="rId11"/>
              </p:custDataLst>
            </p:nvPr>
          </p:nvSpPr>
          <p:spPr>
            <a:xfrm>
              <a:off x="4824168" y="444139"/>
              <a:ext cx="10482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Visa Address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Content"/>
            <p:cNvSpPr/>
            <p:nvPr>
              <p:custDataLst>
                <p:custData r:id="rId12"/>
              </p:custDataLst>
            </p:nvPr>
          </p:nvSpPr>
          <p:spPr>
            <a:xfrm>
              <a:off x="6022061" y="456359"/>
              <a:ext cx="2880000" cy="202794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GPIB0::20::INSTR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Content"/>
            <p:cNvSpPr/>
            <p:nvPr>
              <p:custDataLst>
                <p:custData r:id="rId13"/>
              </p:custDataLst>
            </p:nvPr>
          </p:nvSpPr>
          <p:spPr>
            <a:xfrm>
              <a:off x="8938684" y="443456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连接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22061" y="745304"/>
              <a:ext cx="4333276" cy="5812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dirty="0" smtClean="0">
                  <a:solidFill>
                    <a:schemeClr val="tx1"/>
                  </a:solidFill>
                </a:rPr>
                <a:t>IDN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32" y="766998"/>
              <a:ext cx="1080000" cy="472972"/>
            </a:xfrm>
            <a:prstGeom prst="rect">
              <a:avLst/>
            </a:prstGeom>
          </p:spPr>
        </p:pic>
        <p:sp>
          <p:nvSpPr>
            <p:cNvPr id="17" name="Freeform 104"/>
            <p:cNvSpPr>
              <a:spLocks noEditPoints="1"/>
            </p:cNvSpPr>
            <p:nvPr>
              <p:custDataLst>
                <p:custData r:id="rId14"/>
                <p:custData r:id="rId15"/>
              </p:custDataLst>
            </p:nvPr>
          </p:nvSpPr>
          <p:spPr bwMode="black">
            <a:xfrm>
              <a:off x="10099359" y="438357"/>
              <a:ext cx="239503" cy="239324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7576" tIns="48788" rIns="97576" bIns="4878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4828" y="2630453"/>
            <a:ext cx="5705236" cy="1073482"/>
            <a:chOff x="4764828" y="352112"/>
            <a:chExt cx="5705236" cy="1073482"/>
          </a:xfrm>
        </p:grpSpPr>
        <p:sp>
          <p:nvSpPr>
            <p:cNvPr id="19" name="圆角矩形 18"/>
            <p:cNvSpPr/>
            <p:nvPr/>
          </p:nvSpPr>
          <p:spPr>
            <a:xfrm>
              <a:off x="4764828" y="352112"/>
              <a:ext cx="5705236" cy="1073482"/>
            </a:xfrm>
            <a:prstGeom prst="roundRect">
              <a:avLst>
                <a:gd name="adj" fmla="val 77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Content"/>
            <p:cNvSpPr txBox="1"/>
            <p:nvPr>
              <p:custDataLst>
                <p:custData r:id="rId6"/>
              </p:custDataLst>
            </p:nvPr>
          </p:nvSpPr>
          <p:spPr>
            <a:xfrm>
              <a:off x="4824168" y="444139"/>
              <a:ext cx="10482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Visa Address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Content"/>
            <p:cNvSpPr/>
            <p:nvPr>
              <p:custDataLst>
                <p:custData r:id="rId7"/>
              </p:custDataLst>
            </p:nvPr>
          </p:nvSpPr>
          <p:spPr>
            <a:xfrm>
              <a:off x="6022061" y="456359"/>
              <a:ext cx="2880000" cy="202794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GPIB0::20::INSTR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Content"/>
            <p:cNvSpPr/>
            <p:nvPr>
              <p:custDataLst>
                <p:custData r:id="rId8"/>
              </p:custDataLst>
            </p:nvPr>
          </p:nvSpPr>
          <p:spPr>
            <a:xfrm>
              <a:off x="8938684" y="443456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连接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022061" y="745304"/>
              <a:ext cx="4333276" cy="5812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dirty="0" smtClean="0">
                  <a:solidFill>
                    <a:schemeClr val="tx1"/>
                  </a:solidFill>
                </a:rPr>
                <a:t>IDN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32" y="766998"/>
              <a:ext cx="1080000" cy="472972"/>
            </a:xfrm>
            <a:prstGeom prst="rect">
              <a:avLst/>
            </a:prstGeom>
          </p:spPr>
        </p:pic>
        <p:sp>
          <p:nvSpPr>
            <p:cNvPr id="25" name="Freeform 104"/>
            <p:cNvSpPr>
              <a:spLocks noEditPoints="1"/>
            </p:cNvSpPr>
            <p:nvPr>
              <p:custDataLst>
                <p:custData r:id="rId9"/>
                <p:custData r:id="rId10"/>
              </p:custDataLst>
            </p:nvPr>
          </p:nvSpPr>
          <p:spPr bwMode="black">
            <a:xfrm>
              <a:off x="10099359" y="438357"/>
              <a:ext cx="239503" cy="239324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7576" tIns="48788" rIns="97576" bIns="4878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64828" y="3764914"/>
            <a:ext cx="5705236" cy="1073482"/>
            <a:chOff x="4764828" y="352112"/>
            <a:chExt cx="5705236" cy="1073482"/>
          </a:xfrm>
        </p:grpSpPr>
        <p:sp>
          <p:nvSpPr>
            <p:cNvPr id="27" name="圆角矩形 26"/>
            <p:cNvSpPr/>
            <p:nvPr/>
          </p:nvSpPr>
          <p:spPr>
            <a:xfrm>
              <a:off x="4764828" y="352112"/>
              <a:ext cx="5705236" cy="1073482"/>
            </a:xfrm>
            <a:prstGeom prst="roundRect">
              <a:avLst>
                <a:gd name="adj" fmla="val 77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Content"/>
            <p:cNvSpPr txBox="1"/>
            <p:nvPr>
              <p:custDataLst>
                <p:custData r:id="rId1"/>
              </p:custDataLst>
            </p:nvPr>
          </p:nvSpPr>
          <p:spPr>
            <a:xfrm>
              <a:off x="4824168" y="444139"/>
              <a:ext cx="10482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Visa Address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Content"/>
            <p:cNvSpPr/>
            <p:nvPr>
              <p:custDataLst>
                <p:custData r:id="rId2"/>
              </p:custDataLst>
            </p:nvPr>
          </p:nvSpPr>
          <p:spPr>
            <a:xfrm>
              <a:off x="6022061" y="456359"/>
              <a:ext cx="2880000" cy="202794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>
                  <a:latin typeface="Segoe UI" pitchFamily="34" charset="0"/>
                  <a:cs typeface="Segoe UI" pitchFamily="34" charset="0"/>
                </a:rPr>
                <a:t>GPIB0::20::INSTR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Content"/>
            <p:cNvSpPr/>
            <p:nvPr>
              <p:custDataLst>
                <p:custData r:id="rId3"/>
              </p:custDataLst>
            </p:nvPr>
          </p:nvSpPr>
          <p:spPr>
            <a:xfrm>
              <a:off x="8938684" y="443456"/>
              <a:ext cx="1106592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连接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022061" y="745304"/>
              <a:ext cx="4333276" cy="5812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dirty="0" smtClean="0">
                  <a:solidFill>
                    <a:schemeClr val="tx1"/>
                  </a:solidFill>
                </a:rPr>
                <a:t>IDN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432" y="766998"/>
              <a:ext cx="1080000" cy="472972"/>
            </a:xfrm>
            <a:prstGeom prst="rect">
              <a:avLst/>
            </a:prstGeom>
          </p:spPr>
        </p:pic>
        <p:sp>
          <p:nvSpPr>
            <p:cNvPr id="33" name="Freeform 104"/>
            <p:cNvSpPr>
              <a:spLocks noEditPoints="1"/>
            </p:cNvSpPr>
            <p:nvPr>
              <p:custDataLst>
                <p:custData r:id="rId4"/>
                <p:custData r:id="rId5"/>
              </p:custDataLst>
            </p:nvPr>
          </p:nvSpPr>
          <p:spPr bwMode="black">
            <a:xfrm>
              <a:off x="10099359" y="438357"/>
              <a:ext cx="239503" cy="239324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7576" tIns="48788" rIns="97576" bIns="4878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35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468088" y="639643"/>
            <a:ext cx="4328962" cy="4641714"/>
            <a:chOff x="1468088" y="639643"/>
            <a:chExt cx="4328962" cy="4641714"/>
          </a:xfrm>
          <a:solidFill>
            <a:schemeClr val="bg1"/>
          </a:solidFill>
        </p:grpSpPr>
        <p:sp>
          <p:nvSpPr>
            <p:cNvPr id="2" name="文本框 1"/>
            <p:cNvSpPr txBox="1"/>
            <p:nvPr/>
          </p:nvSpPr>
          <p:spPr>
            <a:xfrm>
              <a:off x="1468088" y="639643"/>
              <a:ext cx="4328962" cy="92333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432000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Chart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</a:rPr>
                <a:t>Grid View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</a:rPr>
                <a:t>Gauge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68088" y="4430793"/>
              <a:ext cx="4328962" cy="369332"/>
            </a:xfrm>
            <a:prstGeom prst="rect">
              <a:avLst/>
            </a:prstGeom>
            <a:grpFill/>
            <a:ln w="38100">
              <a:solidFill>
                <a:srgbClr val="F57E3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432000" rtlCol="0"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Instrument Driver Library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68088" y="2637334"/>
              <a:ext cx="4328962" cy="369332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432000" rtlCol="0"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Algorithms Functions Library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68088" y="1674872"/>
              <a:ext cx="4319818" cy="369332"/>
            </a:xfrm>
            <a:prstGeom prst="rect">
              <a:avLst/>
            </a:prstGeom>
            <a:grpFill/>
            <a:ln w="38100">
              <a:gradFill flip="none" rotWithShape="1">
                <a:gsLst>
                  <a:gs pos="67000">
                    <a:schemeClr val="tx1"/>
                  </a:gs>
                  <a:gs pos="0">
                    <a:schemeClr val="tx1"/>
                  </a:gs>
                  <a:gs pos="100000">
                    <a:srgbClr val="FF0000"/>
                  </a:gs>
                </a:gsLst>
                <a:path path="rect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432000" rtlCol="0"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Equation Editor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68088" y="4912025"/>
              <a:ext cx="4317418" cy="369332"/>
            </a:xfrm>
            <a:prstGeom prst="rect">
              <a:avLst/>
            </a:prstGeom>
            <a:grpFill/>
            <a:ln w="38100">
              <a:solidFill>
                <a:srgbClr val="F57E3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432000" rtlCol="0"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DUT Driver Library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68088" y="2156103"/>
              <a:ext cx="4317418" cy="369332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432000" rtlCol="0">
              <a:spAutoFit/>
            </a:bodyPr>
            <a:lstStyle>
              <a:defPPr>
                <a:defRPr lang="zh-CN"/>
              </a:def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Data Base Transaction Library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468088" y="3118565"/>
              <a:ext cx="4319818" cy="1200329"/>
            </a:xfrm>
            <a:prstGeom prst="rect">
              <a:avLst/>
            </a:prstGeom>
            <a:grpFill/>
            <a:ln w="38100">
              <a:solidFill>
                <a:srgbClr val="0070C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432000" rtlCol="0">
              <a:spAutoFit/>
            </a:bodyPr>
            <a:lstStyle/>
            <a:p>
              <a:r>
                <a:rPr lang="en-US" altLang="zh-CN" dirty="0">
                  <a:solidFill>
                    <a:schemeClr val="tx1"/>
                  </a:solidFill>
                </a:rPr>
                <a:t>Excel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Word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PDF</a:t>
              </a:r>
            </a:p>
            <a:p>
              <a:r>
                <a:rPr lang="en-US" altLang="zh-CN" dirty="0">
                  <a:solidFill>
                    <a:schemeClr val="tx1"/>
                  </a:solidFill>
                </a:rPr>
                <a:t>Web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46348" y="1089771"/>
            <a:ext cx="34971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32000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dirty="0"/>
              <a:t>Test State Class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746347" y="639643"/>
            <a:ext cx="34971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32000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dirty="0"/>
              <a:t>Test Data Table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746349" y="1539899"/>
            <a:ext cx="34971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32000" rtlCol="0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</a:rPr>
              <a:t>Instrument Functions Library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46349" y="1990027"/>
            <a:ext cx="34971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432000" rtlCol="0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</a:rPr>
              <a:t>DUT Functions Library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1" y="309483"/>
              <a:ext cx="8991601" cy="643773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3" name="WindowTitle"/>
            <p:cNvSpPr txBox="1"/>
            <p:nvPr/>
          </p:nvSpPr>
          <p:spPr>
            <a:xfrm>
              <a:off x="240976" y="42736"/>
              <a:ext cx="999313" cy="230832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Window title</a:t>
              </a:r>
            </a:p>
          </p:txBody>
        </p:sp>
      </p:grpSp>
      <p:grpSp>
        <p:nvGrpSpPr>
          <p:cNvPr id="4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6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7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8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Content"/>
          <p:cNvSpPr txBox="1"/>
          <p:nvPr>
            <p:custDataLst>
              <p:custData r:id="rId1"/>
            </p:custDataLst>
          </p:nvPr>
        </p:nvSpPr>
        <p:spPr>
          <a:xfrm>
            <a:off x="1824702" y="745863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设备厂商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Content"/>
          <p:cNvSpPr txBox="1"/>
          <p:nvPr>
            <p:custDataLst>
              <p:custData r:id="rId2"/>
            </p:custDataLst>
          </p:nvPr>
        </p:nvSpPr>
        <p:spPr>
          <a:xfrm>
            <a:off x="1824702" y="1053837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设备型号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"/>
          <p:cNvSpPr txBox="1"/>
          <p:nvPr>
            <p:custDataLst>
              <p:custData r:id="rId3"/>
            </p:custDataLst>
          </p:nvPr>
        </p:nvSpPr>
        <p:spPr>
          <a:xfrm>
            <a:off x="1824702" y="1361811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设备序列号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"/>
          <p:cNvSpPr txBox="1"/>
          <p:nvPr>
            <p:custDataLst>
              <p:custData r:id="rId4"/>
            </p:custDataLst>
          </p:nvPr>
        </p:nvSpPr>
        <p:spPr>
          <a:xfrm>
            <a:off x="1824702" y="166978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固件版本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ontent"/>
          <p:cNvSpPr txBox="1"/>
          <p:nvPr>
            <p:custDataLst>
              <p:custData r:id="rId5"/>
            </p:custDataLst>
          </p:nvPr>
        </p:nvSpPr>
        <p:spPr>
          <a:xfrm>
            <a:off x="1824702" y="43788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设备类型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Content"/>
          <p:cNvSpPr txBox="1"/>
          <p:nvPr>
            <p:custDataLst>
              <p:custData r:id="rId6"/>
            </p:custDataLst>
          </p:nvPr>
        </p:nvSpPr>
        <p:spPr>
          <a:xfrm>
            <a:off x="1824702" y="1977758"/>
            <a:ext cx="1107996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连接接口类型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DropdownBox"/>
          <p:cNvGrpSpPr/>
          <p:nvPr>
            <p:custDataLst>
              <p:custData r:id="rId7"/>
            </p:custDataLst>
          </p:nvPr>
        </p:nvGrpSpPr>
        <p:grpSpPr>
          <a:xfrm>
            <a:off x="3092786" y="1954118"/>
            <a:ext cx="1692000" cy="228600"/>
            <a:chOff x="4016824" y="3329189"/>
            <a:chExt cx="1097652" cy="157458"/>
          </a:xfrm>
        </p:grpSpPr>
        <p:sp>
          <p:nvSpPr>
            <p:cNvPr id="22" name="Content"/>
            <p:cNvSpPr>
              <a:spLocks/>
            </p:cNvSpPr>
            <p:nvPr/>
          </p:nvSpPr>
          <p:spPr>
            <a:xfrm>
              <a:off x="4016824" y="3329189"/>
              <a:ext cx="1097652" cy="1574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RS232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DownArrow"/>
            <p:cNvSpPr>
              <a:spLocks noChangeAspect="1"/>
            </p:cNvSpPr>
            <p:nvPr/>
          </p:nvSpPr>
          <p:spPr>
            <a:xfrm rot="10800000">
              <a:off x="5034834" y="3398756"/>
              <a:ext cx="52746" cy="33590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5" name="Content"/>
          <p:cNvSpPr/>
          <p:nvPr>
            <p:custDataLst>
              <p:custData r:id="rId8"/>
            </p:custDataLst>
          </p:nvPr>
        </p:nvSpPr>
        <p:spPr>
          <a:xfrm>
            <a:off x="3092786" y="1651334"/>
            <a:ext cx="169200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6" name="Content"/>
          <p:cNvSpPr/>
          <p:nvPr>
            <p:custDataLst>
              <p:custData r:id="rId9"/>
            </p:custDataLst>
          </p:nvPr>
        </p:nvSpPr>
        <p:spPr>
          <a:xfrm>
            <a:off x="3092786" y="1348552"/>
            <a:ext cx="169200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7" name="Content"/>
          <p:cNvSpPr/>
          <p:nvPr>
            <p:custDataLst>
              <p:custData r:id="rId10"/>
            </p:custDataLst>
          </p:nvPr>
        </p:nvSpPr>
        <p:spPr>
          <a:xfrm>
            <a:off x="3092786" y="1045770"/>
            <a:ext cx="169200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8" name="Content"/>
          <p:cNvSpPr/>
          <p:nvPr>
            <p:custDataLst>
              <p:custData r:id="rId11"/>
            </p:custDataLst>
          </p:nvPr>
        </p:nvSpPr>
        <p:spPr>
          <a:xfrm>
            <a:off x="3092786" y="742988"/>
            <a:ext cx="169200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30" name="DropdownBox"/>
          <p:cNvGrpSpPr/>
          <p:nvPr>
            <p:custDataLst>
              <p:custData r:id="rId12"/>
            </p:custDataLst>
          </p:nvPr>
        </p:nvGrpSpPr>
        <p:grpSpPr>
          <a:xfrm>
            <a:off x="3092786" y="439004"/>
            <a:ext cx="1692000" cy="228600"/>
            <a:chOff x="4016824" y="3329189"/>
            <a:chExt cx="1097652" cy="157458"/>
          </a:xfrm>
        </p:grpSpPr>
        <p:sp>
          <p:nvSpPr>
            <p:cNvPr id="31" name="Content"/>
            <p:cNvSpPr>
              <a:spLocks/>
            </p:cNvSpPr>
            <p:nvPr/>
          </p:nvSpPr>
          <p:spPr>
            <a:xfrm>
              <a:off x="4016824" y="3329189"/>
              <a:ext cx="1097652" cy="1574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Spectrum Analyzer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DownArrow"/>
            <p:cNvSpPr>
              <a:spLocks noChangeAspect="1"/>
            </p:cNvSpPr>
            <p:nvPr/>
          </p:nvSpPr>
          <p:spPr>
            <a:xfrm rot="10800000">
              <a:off x="5034834" y="3398756"/>
              <a:ext cx="52746" cy="33590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3" name="Content"/>
          <p:cNvSpPr/>
          <p:nvPr>
            <p:custDataLst>
              <p:custData r:id="rId13"/>
            </p:custDataLst>
          </p:nvPr>
        </p:nvSpPr>
        <p:spPr>
          <a:xfrm>
            <a:off x="5376843" y="425702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Test Connect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Content"/>
          <p:cNvSpPr txBox="1"/>
          <p:nvPr>
            <p:custDataLst>
              <p:custData r:id="rId14"/>
            </p:custDataLst>
          </p:nvPr>
        </p:nvSpPr>
        <p:spPr>
          <a:xfrm>
            <a:off x="1833881" y="2284893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设备地址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Content"/>
          <p:cNvSpPr/>
          <p:nvPr>
            <p:custDataLst>
              <p:custData r:id="rId15"/>
            </p:custDataLst>
          </p:nvPr>
        </p:nvSpPr>
        <p:spPr>
          <a:xfrm>
            <a:off x="3101965" y="2266442"/>
            <a:ext cx="169200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altLang="zh-CN" sz="1200" dirty="0" smtClean="0">
                <a:latin typeface="Segoe UI" pitchFamily="34" charset="0"/>
                <a:cs typeface="Segoe UI" pitchFamily="34" charset="0"/>
              </a:rPr>
              <a:t>XXXX:TTTTT:XXXS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9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4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2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4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5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7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8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9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List"/>
          <p:cNvGrpSpPr/>
          <p:nvPr>
            <p:custDataLst>
              <p:custData r:id="rId2"/>
            </p:custDataLst>
          </p:nvPr>
        </p:nvGrpSpPr>
        <p:grpSpPr>
          <a:xfrm>
            <a:off x="1680245" y="583052"/>
            <a:ext cx="1651415" cy="6068119"/>
            <a:chOff x="4610405" y="3047458"/>
            <a:chExt cx="1651415" cy="1533692"/>
          </a:xfrm>
        </p:grpSpPr>
        <p:grpSp>
          <p:nvGrpSpPr>
            <p:cNvPr id="16" name="Group 2"/>
            <p:cNvGrpSpPr/>
            <p:nvPr/>
          </p:nvGrpSpPr>
          <p:grpSpPr>
            <a:xfrm>
              <a:off x="4610405" y="3047458"/>
              <a:ext cx="1651415" cy="1533692"/>
              <a:chOff x="4648810" y="3359442"/>
              <a:chExt cx="713680" cy="756307"/>
            </a:xfrm>
          </p:grpSpPr>
          <p:sp>
            <p:nvSpPr>
              <p:cNvPr id="22" name="Background"/>
              <p:cNvSpPr>
                <a:spLocks/>
              </p:cNvSpPr>
              <p:nvPr/>
            </p:nvSpPr>
            <p:spPr>
              <a:xfrm>
                <a:off x="4648810" y="3359442"/>
                <a:ext cx="713680" cy="75630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Content"/>
              <p:cNvSpPr/>
              <p:nvPr/>
            </p:nvSpPr>
            <p:spPr>
              <a:xfrm>
                <a:off x="4648810" y="3359442"/>
                <a:ext cx="713680" cy="157660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70C0"/>
                    </a:solidFill>
                  </a:rPr>
                  <a:t>互调测试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itchFamily="34" charset="0"/>
                  </a:rPr>
                  <a:t>参数测试</a:t>
                </a:r>
                <a:endParaRPr lang="en-US" altLang="zh-CN" sz="12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itchFamily="34" charset="0"/>
                  </a:rPr>
                  <a:t>噪声系数测试</a:t>
                </a:r>
                <a:endParaRPr lang="en-US" altLang="zh-CN" sz="12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itchFamily="34" charset="0"/>
                  </a:rPr>
                  <a:t>气密泄漏测试</a:t>
                </a:r>
                <a:endParaRPr 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</p:txBody>
          </p:sp>
        </p:grpSp>
        <p:grpSp>
          <p:nvGrpSpPr>
            <p:cNvPr id="17" name="Group 3"/>
            <p:cNvGrpSpPr/>
            <p:nvPr>
              <p:custDataLst>
                <p:custData r:id="rId8"/>
              </p:custDataLst>
            </p:nvPr>
          </p:nvGrpSpPr>
          <p:grpSpPr>
            <a:xfrm>
              <a:off x="6113828" y="3047458"/>
              <a:ext cx="147992" cy="1533692"/>
              <a:chOff x="4496659" y="1543110"/>
              <a:chExt cx="147992" cy="3562295"/>
            </a:xfrm>
          </p:grpSpPr>
          <p:sp>
            <p:nvSpPr>
              <p:cNvPr id="18" name="ScrollBar"/>
              <p:cNvSpPr>
                <a:spLocks/>
              </p:cNvSpPr>
              <p:nvPr/>
            </p:nvSpPr>
            <p:spPr>
              <a:xfrm>
                <a:off x="4496659" y="1543110"/>
                <a:ext cx="147992" cy="356229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19" name="Slider"/>
              <p:cNvSpPr>
                <a:spLocks/>
              </p:cNvSpPr>
              <p:nvPr/>
            </p:nvSpPr>
            <p:spPr>
              <a:xfrm>
                <a:off x="4496659" y="1718625"/>
                <a:ext cx="147992" cy="203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UpArrow"/>
              <p:cNvSpPr>
                <a:spLocks/>
              </p:cNvSpPr>
              <p:nvPr/>
            </p:nvSpPr>
            <p:spPr>
              <a:xfrm>
                <a:off x="4538651" y="1564675"/>
                <a:ext cx="64008" cy="37576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DownArrow"/>
              <p:cNvSpPr>
                <a:spLocks/>
              </p:cNvSpPr>
              <p:nvPr/>
            </p:nvSpPr>
            <p:spPr>
              <a:xfrm rot="10800000">
                <a:off x="4538651" y="5048648"/>
                <a:ext cx="64008" cy="37576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" name="SearchBox"/>
          <p:cNvGrpSpPr/>
          <p:nvPr>
            <p:custDataLst>
              <p:custData r:id="rId3"/>
            </p:custDataLst>
          </p:nvPr>
        </p:nvGrpSpPr>
        <p:grpSpPr>
          <a:xfrm>
            <a:off x="1680245" y="290820"/>
            <a:ext cx="1691999" cy="310896"/>
            <a:chOff x="4111925" y="3293648"/>
            <a:chExt cx="962994" cy="310896"/>
          </a:xfrm>
        </p:grpSpPr>
        <p:sp>
          <p:nvSpPr>
            <p:cNvPr id="25" name="Content"/>
            <p:cNvSpPr>
              <a:spLocks/>
            </p:cNvSpPr>
            <p:nvPr/>
          </p:nvSpPr>
          <p:spPr>
            <a:xfrm>
              <a:off x="4111925" y="3328416"/>
              <a:ext cx="938610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6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7974" y="3293648"/>
              <a:ext cx="176945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3827284" y="589395"/>
            <a:ext cx="1080000" cy="1682267"/>
            <a:chOff x="3721320" y="589395"/>
            <a:chExt cx="1080000" cy="1682267"/>
          </a:xfrm>
        </p:grpSpPr>
        <p:grpSp>
          <p:nvGrpSpPr>
            <p:cNvPr id="49" name="组合 48"/>
            <p:cNvGrpSpPr/>
            <p:nvPr/>
          </p:nvGrpSpPr>
          <p:grpSpPr>
            <a:xfrm>
              <a:off x="3721320" y="589395"/>
              <a:ext cx="1080000" cy="1393747"/>
              <a:chOff x="3598488" y="1300383"/>
              <a:chExt cx="1080000" cy="1393747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8488" y="1300383"/>
                <a:ext cx="1080000" cy="472972"/>
              </a:xfrm>
              <a:prstGeom prst="rect">
                <a:avLst/>
              </a:prstGeom>
            </p:spPr>
          </p:pic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8488" y="1768554"/>
                <a:ext cx="1080000" cy="466875"/>
              </a:xfrm>
              <a:prstGeom prst="rect">
                <a:avLst/>
              </a:prstGeom>
            </p:spPr>
          </p:pic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8488" y="2227255"/>
                <a:ext cx="1080000" cy="466875"/>
              </a:xfrm>
              <a:prstGeom prst="rect">
                <a:avLst/>
              </a:prstGeom>
            </p:spPr>
          </p:pic>
        </p:grpSp>
        <p:grpSp>
          <p:nvGrpSpPr>
            <p:cNvPr id="50" name="CheckBoxChecked"/>
            <p:cNvGrpSpPr/>
            <p:nvPr>
              <p:custDataLst>
                <p:custData r:id="rId7"/>
              </p:custDataLst>
            </p:nvPr>
          </p:nvGrpSpPr>
          <p:grpSpPr>
            <a:xfrm>
              <a:off x="3851206" y="2040830"/>
              <a:ext cx="807596" cy="230832"/>
              <a:chOff x="4317072" y="3312427"/>
              <a:chExt cx="807596" cy="230832"/>
            </a:xfrm>
          </p:grpSpPr>
          <p:grpSp>
            <p:nvGrpSpPr>
              <p:cNvPr id="51" name="Group 2"/>
              <p:cNvGrpSpPr/>
              <p:nvPr/>
            </p:nvGrpSpPr>
            <p:grpSpPr>
              <a:xfrm>
                <a:off x="4354458" y="3312427"/>
                <a:ext cx="770210" cy="230832"/>
                <a:chOff x="5179849" y="2087451"/>
                <a:chExt cx="721841" cy="216403"/>
              </a:xfrm>
            </p:grpSpPr>
            <p:sp>
              <p:nvSpPr>
                <p:cNvPr id="53" name="Content"/>
                <p:cNvSpPr txBox="1">
                  <a:spLocks/>
                </p:cNvSpPr>
                <p:nvPr/>
              </p:nvSpPr>
              <p:spPr>
                <a:xfrm>
                  <a:off x="5179849" y="2087451"/>
                  <a:ext cx="721841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en-US" altLang="zh-CN" sz="1200" dirty="0" smtClean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SA+2SG</a:t>
                  </a:r>
                  <a:endPara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" name="CheckBox"/>
                <p:cNvSpPr>
                  <a:spLocks/>
                </p:cNvSpPr>
                <p:nvPr/>
              </p:nvSpPr>
              <p:spPr>
                <a:xfrm>
                  <a:off x="5179849" y="2146837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52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8" name="圆角矩形 67"/>
          <p:cNvSpPr/>
          <p:nvPr/>
        </p:nvSpPr>
        <p:spPr>
          <a:xfrm>
            <a:off x="3507475" y="404230"/>
            <a:ext cx="1719618" cy="2052367"/>
          </a:xfrm>
          <a:prstGeom prst="roundRect">
            <a:avLst>
              <a:gd name="adj" fmla="val 2381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5356979" y="404229"/>
            <a:ext cx="1719618" cy="2052367"/>
            <a:chOff x="5356979" y="404229"/>
            <a:chExt cx="1719618" cy="2052367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788" y="1291003"/>
              <a:ext cx="1080000" cy="690521"/>
            </a:xfrm>
            <a:prstGeom prst="rect">
              <a:avLst/>
            </a:prstGeom>
          </p:spPr>
        </p:pic>
        <p:grpSp>
          <p:nvGrpSpPr>
            <p:cNvPr id="56" name="CheckBoxChecked"/>
            <p:cNvGrpSpPr/>
            <p:nvPr>
              <p:custDataLst>
                <p:custData r:id="rId6"/>
              </p:custDataLst>
            </p:nvPr>
          </p:nvGrpSpPr>
          <p:grpSpPr>
            <a:xfrm>
              <a:off x="5958863" y="2037240"/>
              <a:ext cx="515851" cy="230832"/>
              <a:chOff x="4317072" y="3312427"/>
              <a:chExt cx="515851" cy="230832"/>
            </a:xfrm>
          </p:grpSpPr>
          <p:grpSp>
            <p:nvGrpSpPr>
              <p:cNvPr id="57" name="Group 2"/>
              <p:cNvGrpSpPr/>
              <p:nvPr/>
            </p:nvGrpSpPr>
            <p:grpSpPr>
              <a:xfrm>
                <a:off x="4354457" y="3312427"/>
                <a:ext cx="478466" cy="230832"/>
                <a:chOff x="5179832" y="2087451"/>
                <a:chExt cx="448417" cy="216403"/>
              </a:xfrm>
            </p:grpSpPr>
            <p:sp>
              <p:nvSpPr>
                <p:cNvPr id="59" name="Content"/>
                <p:cNvSpPr txBox="1">
                  <a:spLocks/>
                </p:cNvSpPr>
                <p:nvPr/>
              </p:nvSpPr>
              <p:spPr>
                <a:xfrm>
                  <a:off x="5179832" y="2087451"/>
                  <a:ext cx="448417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en-US" altLang="zh-CN" sz="1200" dirty="0" smtClean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PIM</a:t>
                  </a:r>
                  <a:endPara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0" name="CheckBox"/>
                <p:cNvSpPr>
                  <a:spLocks/>
                </p:cNvSpPr>
                <p:nvPr/>
              </p:nvSpPr>
              <p:spPr>
                <a:xfrm>
                  <a:off x="5179832" y="2146837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58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0" name="圆角矩形 69"/>
            <p:cNvSpPr/>
            <p:nvPr/>
          </p:nvSpPr>
          <p:spPr>
            <a:xfrm>
              <a:off x="5356979" y="404229"/>
              <a:ext cx="1719618" cy="2052367"/>
            </a:xfrm>
            <a:prstGeom prst="roundRect">
              <a:avLst>
                <a:gd name="adj" fmla="val 2381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圆角矩形 74"/>
          <p:cNvSpPr/>
          <p:nvPr/>
        </p:nvSpPr>
        <p:spPr>
          <a:xfrm>
            <a:off x="7206483" y="404229"/>
            <a:ext cx="1719618" cy="2052367"/>
          </a:xfrm>
          <a:prstGeom prst="roundRect">
            <a:avLst>
              <a:gd name="adj" fmla="val 2381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Freeform 93"/>
          <p:cNvSpPr>
            <a:spLocks/>
          </p:cNvSpPr>
          <p:nvPr>
            <p:custDataLst>
              <p:custData r:id="rId4"/>
              <p:custData r:id="rId5"/>
            </p:custDataLst>
          </p:nvPr>
        </p:nvSpPr>
        <p:spPr bwMode="black">
          <a:xfrm>
            <a:off x="7922826" y="1234292"/>
            <a:ext cx="286932" cy="281975"/>
          </a:xfrm>
          <a:custGeom>
            <a:avLst/>
            <a:gdLst>
              <a:gd name="T0" fmla="*/ 71 w 121"/>
              <a:gd name="T1" fmla="*/ 119 h 119"/>
              <a:gd name="T2" fmla="*/ 50 w 121"/>
              <a:gd name="T3" fmla="*/ 119 h 119"/>
              <a:gd name="T4" fmla="*/ 50 w 121"/>
              <a:gd name="T5" fmla="*/ 71 h 119"/>
              <a:gd name="T6" fmla="*/ 0 w 121"/>
              <a:gd name="T7" fmla="*/ 71 h 119"/>
              <a:gd name="T8" fmla="*/ 0 w 121"/>
              <a:gd name="T9" fmla="*/ 49 h 119"/>
              <a:gd name="T10" fmla="*/ 50 w 121"/>
              <a:gd name="T11" fmla="*/ 49 h 119"/>
              <a:gd name="T12" fmla="*/ 50 w 121"/>
              <a:gd name="T13" fmla="*/ 0 h 119"/>
              <a:gd name="T14" fmla="*/ 71 w 121"/>
              <a:gd name="T15" fmla="*/ 0 h 119"/>
              <a:gd name="T16" fmla="*/ 71 w 121"/>
              <a:gd name="T17" fmla="*/ 49 h 119"/>
              <a:gd name="T18" fmla="*/ 121 w 121"/>
              <a:gd name="T19" fmla="*/ 49 h 119"/>
              <a:gd name="T20" fmla="*/ 121 w 121"/>
              <a:gd name="T21" fmla="*/ 71 h 119"/>
              <a:gd name="T22" fmla="*/ 71 w 121"/>
              <a:gd name="T23" fmla="*/ 71 h 119"/>
              <a:gd name="T24" fmla="*/ 71 w 121"/>
              <a:gd name="T25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1" h="119">
                <a:moveTo>
                  <a:pt x="71" y="119"/>
                </a:moveTo>
                <a:lnTo>
                  <a:pt x="50" y="119"/>
                </a:lnTo>
                <a:lnTo>
                  <a:pt x="50" y="71"/>
                </a:lnTo>
                <a:lnTo>
                  <a:pt x="0" y="71"/>
                </a:lnTo>
                <a:lnTo>
                  <a:pt x="0" y="49"/>
                </a:lnTo>
                <a:lnTo>
                  <a:pt x="50" y="49"/>
                </a:lnTo>
                <a:lnTo>
                  <a:pt x="50" y="0"/>
                </a:lnTo>
                <a:lnTo>
                  <a:pt x="71" y="0"/>
                </a:lnTo>
                <a:lnTo>
                  <a:pt x="71" y="49"/>
                </a:lnTo>
                <a:lnTo>
                  <a:pt x="121" y="49"/>
                </a:lnTo>
                <a:lnTo>
                  <a:pt x="121" y="71"/>
                </a:lnTo>
                <a:lnTo>
                  <a:pt x="71" y="71"/>
                </a:lnTo>
                <a:lnTo>
                  <a:pt x="71" y="1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/>
        </p:spPr>
        <p:txBody>
          <a:bodyPr vert="horz" wrap="square" lIns="97576" tIns="48788" rIns="97576" bIns="4878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4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2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4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5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7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8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9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List"/>
          <p:cNvGrpSpPr/>
          <p:nvPr>
            <p:custDataLst>
              <p:custData r:id="rId2"/>
            </p:custDataLst>
          </p:nvPr>
        </p:nvGrpSpPr>
        <p:grpSpPr>
          <a:xfrm>
            <a:off x="1680245" y="583052"/>
            <a:ext cx="1651415" cy="6068119"/>
            <a:chOff x="4610405" y="3047458"/>
            <a:chExt cx="1651415" cy="1533692"/>
          </a:xfrm>
        </p:grpSpPr>
        <p:grpSp>
          <p:nvGrpSpPr>
            <p:cNvPr id="16" name="Group 2"/>
            <p:cNvGrpSpPr/>
            <p:nvPr/>
          </p:nvGrpSpPr>
          <p:grpSpPr>
            <a:xfrm>
              <a:off x="4610405" y="3047458"/>
              <a:ext cx="1651415" cy="1533692"/>
              <a:chOff x="4648810" y="3359442"/>
              <a:chExt cx="713680" cy="756307"/>
            </a:xfrm>
          </p:grpSpPr>
          <p:sp>
            <p:nvSpPr>
              <p:cNvPr id="22" name="Background"/>
              <p:cNvSpPr>
                <a:spLocks/>
              </p:cNvSpPr>
              <p:nvPr/>
            </p:nvSpPr>
            <p:spPr>
              <a:xfrm>
                <a:off x="4648810" y="3359442"/>
                <a:ext cx="713680" cy="75630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Content"/>
              <p:cNvSpPr/>
              <p:nvPr/>
            </p:nvSpPr>
            <p:spPr>
              <a:xfrm>
                <a:off x="4648810" y="3359442"/>
                <a:ext cx="713680" cy="157660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70C0"/>
                    </a:solidFill>
                  </a:rPr>
                  <a:t>互调测试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itchFamily="34" charset="0"/>
                  </a:rPr>
                  <a:t>参数测试</a:t>
                </a:r>
                <a:endParaRPr lang="en-US" altLang="zh-CN" sz="12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itchFamily="34" charset="0"/>
                  </a:rPr>
                  <a:t>噪声系数测试</a:t>
                </a:r>
                <a:endParaRPr lang="en-US" altLang="zh-CN" sz="12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egoe UI" pitchFamily="34" charset="0"/>
                  </a:rPr>
                  <a:t>气密泄漏测试</a:t>
                </a:r>
                <a:endParaRPr 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</p:txBody>
          </p:sp>
        </p:grpSp>
        <p:grpSp>
          <p:nvGrpSpPr>
            <p:cNvPr id="17" name="Group 3"/>
            <p:cNvGrpSpPr/>
            <p:nvPr>
              <p:custDataLst>
                <p:custData r:id="rId7"/>
              </p:custDataLst>
            </p:nvPr>
          </p:nvGrpSpPr>
          <p:grpSpPr>
            <a:xfrm>
              <a:off x="6113828" y="3047458"/>
              <a:ext cx="147992" cy="1533692"/>
              <a:chOff x="4496659" y="1543110"/>
              <a:chExt cx="147992" cy="3562295"/>
            </a:xfrm>
          </p:grpSpPr>
          <p:sp>
            <p:nvSpPr>
              <p:cNvPr id="18" name="ScrollBar"/>
              <p:cNvSpPr>
                <a:spLocks/>
              </p:cNvSpPr>
              <p:nvPr/>
            </p:nvSpPr>
            <p:spPr>
              <a:xfrm>
                <a:off x="4496659" y="1543110"/>
                <a:ext cx="147992" cy="356229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19" name="Slider"/>
              <p:cNvSpPr>
                <a:spLocks/>
              </p:cNvSpPr>
              <p:nvPr/>
            </p:nvSpPr>
            <p:spPr>
              <a:xfrm>
                <a:off x="4496659" y="1718625"/>
                <a:ext cx="147992" cy="203451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UpArrow"/>
              <p:cNvSpPr>
                <a:spLocks/>
              </p:cNvSpPr>
              <p:nvPr/>
            </p:nvSpPr>
            <p:spPr>
              <a:xfrm>
                <a:off x="4538651" y="1564675"/>
                <a:ext cx="64008" cy="37576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DownArrow"/>
              <p:cNvSpPr>
                <a:spLocks/>
              </p:cNvSpPr>
              <p:nvPr/>
            </p:nvSpPr>
            <p:spPr>
              <a:xfrm rot="10800000">
                <a:off x="4538651" y="5048648"/>
                <a:ext cx="64008" cy="37576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" name="SearchBox"/>
          <p:cNvGrpSpPr/>
          <p:nvPr>
            <p:custDataLst>
              <p:custData r:id="rId3"/>
            </p:custDataLst>
          </p:nvPr>
        </p:nvGrpSpPr>
        <p:grpSpPr>
          <a:xfrm>
            <a:off x="1680245" y="290820"/>
            <a:ext cx="1691999" cy="310896"/>
            <a:chOff x="4111925" y="3293648"/>
            <a:chExt cx="962994" cy="310896"/>
          </a:xfrm>
        </p:grpSpPr>
        <p:sp>
          <p:nvSpPr>
            <p:cNvPr id="25" name="Content"/>
            <p:cNvSpPr>
              <a:spLocks/>
            </p:cNvSpPr>
            <p:nvPr/>
          </p:nvSpPr>
          <p:spPr>
            <a:xfrm>
              <a:off x="4111925" y="3328416"/>
              <a:ext cx="938610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6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7974" y="3293648"/>
              <a:ext cx="176945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3827284" y="589395"/>
            <a:ext cx="1080000" cy="1682267"/>
            <a:chOff x="3721320" y="589395"/>
            <a:chExt cx="1080000" cy="1682267"/>
          </a:xfrm>
        </p:grpSpPr>
        <p:grpSp>
          <p:nvGrpSpPr>
            <p:cNvPr id="49" name="组合 48"/>
            <p:cNvGrpSpPr/>
            <p:nvPr/>
          </p:nvGrpSpPr>
          <p:grpSpPr>
            <a:xfrm>
              <a:off x="3721320" y="589395"/>
              <a:ext cx="1080000" cy="1393747"/>
              <a:chOff x="3598488" y="1300383"/>
              <a:chExt cx="1080000" cy="1393747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8488" y="1300383"/>
                <a:ext cx="1080000" cy="472972"/>
              </a:xfrm>
              <a:prstGeom prst="rect">
                <a:avLst/>
              </a:prstGeom>
            </p:spPr>
          </p:pic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8488" y="1768554"/>
                <a:ext cx="1080000" cy="466875"/>
              </a:xfrm>
              <a:prstGeom prst="rect">
                <a:avLst/>
              </a:prstGeom>
            </p:spPr>
          </p:pic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8488" y="2227255"/>
                <a:ext cx="1080000" cy="466875"/>
              </a:xfrm>
              <a:prstGeom prst="rect">
                <a:avLst/>
              </a:prstGeom>
            </p:spPr>
          </p:pic>
        </p:grpSp>
        <p:grpSp>
          <p:nvGrpSpPr>
            <p:cNvPr id="50" name="CheckBoxChecked"/>
            <p:cNvGrpSpPr/>
            <p:nvPr>
              <p:custDataLst>
                <p:custData r:id="rId6"/>
              </p:custDataLst>
            </p:nvPr>
          </p:nvGrpSpPr>
          <p:grpSpPr>
            <a:xfrm>
              <a:off x="3851206" y="2040830"/>
              <a:ext cx="807596" cy="230832"/>
              <a:chOff x="4317072" y="3312427"/>
              <a:chExt cx="807596" cy="230832"/>
            </a:xfrm>
          </p:grpSpPr>
          <p:grpSp>
            <p:nvGrpSpPr>
              <p:cNvPr id="51" name="Group 2"/>
              <p:cNvGrpSpPr/>
              <p:nvPr/>
            </p:nvGrpSpPr>
            <p:grpSpPr>
              <a:xfrm>
                <a:off x="4354458" y="3312427"/>
                <a:ext cx="770210" cy="230832"/>
                <a:chOff x="5179849" y="2087451"/>
                <a:chExt cx="721841" cy="216403"/>
              </a:xfrm>
            </p:grpSpPr>
            <p:sp>
              <p:nvSpPr>
                <p:cNvPr id="53" name="Content"/>
                <p:cNvSpPr txBox="1">
                  <a:spLocks/>
                </p:cNvSpPr>
                <p:nvPr/>
              </p:nvSpPr>
              <p:spPr>
                <a:xfrm>
                  <a:off x="5179849" y="2087451"/>
                  <a:ext cx="721841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en-US" altLang="zh-CN" sz="1200" dirty="0" smtClean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SA+2SG</a:t>
                  </a:r>
                  <a:endPara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" name="CheckBox"/>
                <p:cNvSpPr>
                  <a:spLocks/>
                </p:cNvSpPr>
                <p:nvPr/>
              </p:nvSpPr>
              <p:spPr>
                <a:xfrm>
                  <a:off x="5179849" y="2146837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52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8" name="圆角矩形 67"/>
          <p:cNvSpPr/>
          <p:nvPr/>
        </p:nvSpPr>
        <p:spPr>
          <a:xfrm>
            <a:off x="3507475" y="404230"/>
            <a:ext cx="1719618" cy="2052367"/>
          </a:xfrm>
          <a:prstGeom prst="roundRect">
            <a:avLst>
              <a:gd name="adj" fmla="val 2381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5356979" y="404229"/>
            <a:ext cx="1719618" cy="2052367"/>
            <a:chOff x="5356979" y="404229"/>
            <a:chExt cx="1719618" cy="2052367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788" y="1291003"/>
              <a:ext cx="1080000" cy="690521"/>
            </a:xfrm>
            <a:prstGeom prst="rect">
              <a:avLst/>
            </a:prstGeom>
          </p:spPr>
        </p:pic>
        <p:grpSp>
          <p:nvGrpSpPr>
            <p:cNvPr id="56" name="CheckBoxChecked"/>
            <p:cNvGrpSpPr/>
            <p:nvPr>
              <p:custDataLst>
                <p:custData r:id="rId5"/>
              </p:custDataLst>
            </p:nvPr>
          </p:nvGrpSpPr>
          <p:grpSpPr>
            <a:xfrm>
              <a:off x="5958863" y="2037240"/>
              <a:ext cx="599206" cy="230832"/>
              <a:chOff x="4317072" y="3312427"/>
              <a:chExt cx="599206" cy="230832"/>
            </a:xfrm>
          </p:grpSpPr>
          <p:grpSp>
            <p:nvGrpSpPr>
              <p:cNvPr id="57" name="Group 2"/>
              <p:cNvGrpSpPr/>
              <p:nvPr/>
            </p:nvGrpSpPr>
            <p:grpSpPr>
              <a:xfrm>
                <a:off x="4354458" y="3312427"/>
                <a:ext cx="561820" cy="230832"/>
                <a:chOff x="5179832" y="2087451"/>
                <a:chExt cx="526536" cy="216403"/>
              </a:xfrm>
            </p:grpSpPr>
            <p:sp>
              <p:nvSpPr>
                <p:cNvPr id="59" name="Content"/>
                <p:cNvSpPr txBox="1">
                  <a:spLocks/>
                </p:cNvSpPr>
                <p:nvPr/>
              </p:nvSpPr>
              <p:spPr>
                <a:xfrm>
                  <a:off x="5179832" y="2087451"/>
                  <a:ext cx="526536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en-US" altLang="zh-CN" sz="1200" dirty="0" smtClean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PIM1</a:t>
                  </a:r>
                  <a:endPara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0" name="CheckBox"/>
                <p:cNvSpPr>
                  <a:spLocks/>
                </p:cNvSpPr>
                <p:nvPr/>
              </p:nvSpPr>
              <p:spPr>
                <a:xfrm>
                  <a:off x="5179832" y="2146837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58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0" name="圆角矩形 69"/>
            <p:cNvSpPr/>
            <p:nvPr/>
          </p:nvSpPr>
          <p:spPr>
            <a:xfrm>
              <a:off x="5356979" y="404229"/>
              <a:ext cx="1719618" cy="2052367"/>
            </a:xfrm>
            <a:prstGeom prst="roundRect">
              <a:avLst>
                <a:gd name="adj" fmla="val 2381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206483" y="404229"/>
            <a:ext cx="1719618" cy="2052367"/>
            <a:chOff x="5356979" y="404229"/>
            <a:chExt cx="1719618" cy="2052367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788" y="1291003"/>
              <a:ext cx="1080000" cy="690521"/>
            </a:xfrm>
            <a:prstGeom prst="rect">
              <a:avLst/>
            </a:prstGeom>
          </p:spPr>
        </p:pic>
        <p:grpSp>
          <p:nvGrpSpPr>
            <p:cNvPr id="61" name="CheckBoxChecked"/>
            <p:cNvGrpSpPr/>
            <p:nvPr>
              <p:custDataLst>
                <p:custData r:id="rId4"/>
              </p:custDataLst>
            </p:nvPr>
          </p:nvGrpSpPr>
          <p:grpSpPr>
            <a:xfrm>
              <a:off x="5958863" y="2037240"/>
              <a:ext cx="599206" cy="230832"/>
              <a:chOff x="4317072" y="3312427"/>
              <a:chExt cx="599206" cy="230832"/>
            </a:xfrm>
          </p:grpSpPr>
          <p:grpSp>
            <p:nvGrpSpPr>
              <p:cNvPr id="63" name="Group 2"/>
              <p:cNvGrpSpPr/>
              <p:nvPr/>
            </p:nvGrpSpPr>
            <p:grpSpPr>
              <a:xfrm>
                <a:off x="4354458" y="3312427"/>
                <a:ext cx="561820" cy="230832"/>
                <a:chOff x="5179832" y="2087451"/>
                <a:chExt cx="526536" cy="216403"/>
              </a:xfrm>
            </p:grpSpPr>
            <p:sp>
              <p:nvSpPr>
                <p:cNvPr id="65" name="Content"/>
                <p:cNvSpPr txBox="1">
                  <a:spLocks/>
                </p:cNvSpPr>
                <p:nvPr/>
              </p:nvSpPr>
              <p:spPr>
                <a:xfrm>
                  <a:off x="5179832" y="2087451"/>
                  <a:ext cx="526536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en-US" altLang="zh-CN" sz="1200" dirty="0" smtClean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PIM2</a:t>
                  </a:r>
                  <a:endPara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6" name="CheckBox"/>
                <p:cNvSpPr>
                  <a:spLocks/>
                </p:cNvSpPr>
                <p:nvPr/>
              </p:nvSpPr>
              <p:spPr>
                <a:xfrm>
                  <a:off x="5179832" y="2146837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64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圆角矩形 61"/>
            <p:cNvSpPr/>
            <p:nvPr/>
          </p:nvSpPr>
          <p:spPr>
            <a:xfrm>
              <a:off x="5356979" y="404229"/>
              <a:ext cx="1719618" cy="2052367"/>
            </a:xfrm>
            <a:prstGeom prst="roundRect">
              <a:avLst>
                <a:gd name="adj" fmla="val 2381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6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9328" y="804672"/>
            <a:ext cx="3182112" cy="41452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87552" y="1292352"/>
            <a:ext cx="2596896" cy="103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测量设置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87552" y="2481072"/>
            <a:ext cx="2596896" cy="1036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测量路径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87552" y="3669792"/>
            <a:ext cx="2596896" cy="1036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被测</a:t>
            </a:r>
            <a:r>
              <a:rPr lang="zh-CN" altLang="en-US" dirty="0" smtClean="0"/>
              <a:t>件状态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56386" y="8333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测试状态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15840" y="1202698"/>
            <a:ext cx="1243584" cy="3503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测试结果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3998976" y="2822448"/>
            <a:ext cx="719328" cy="353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78752" y="1202698"/>
            <a:ext cx="1243584" cy="3503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</a:p>
        </p:txBody>
      </p:sp>
      <p:sp>
        <p:nvSpPr>
          <p:cNvPr id="10" name="右箭头 9"/>
          <p:cNvSpPr/>
          <p:nvPr/>
        </p:nvSpPr>
        <p:spPr>
          <a:xfrm>
            <a:off x="6059424" y="2777621"/>
            <a:ext cx="719328" cy="353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4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1061829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选择状态文件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600200" y="5290459"/>
            <a:ext cx="8991600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 anchorCtr="0"/>
          <a:lstStyle/>
          <a:p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详细信息栏</a:t>
            </a:r>
          </a:p>
        </p:txBody>
      </p:sp>
      <p:grpSp>
        <p:nvGrpSpPr>
          <p:cNvPr id="19" name="SearchBox"/>
          <p:cNvGrpSpPr/>
          <p:nvPr>
            <p:custDataLst>
              <p:custData r:id="rId2"/>
            </p:custDataLst>
          </p:nvPr>
        </p:nvGrpSpPr>
        <p:grpSpPr>
          <a:xfrm>
            <a:off x="8963853" y="327190"/>
            <a:ext cx="1598755" cy="310896"/>
            <a:chOff x="4111926" y="3293648"/>
            <a:chExt cx="962998" cy="310896"/>
          </a:xfrm>
        </p:grpSpPr>
        <p:sp>
          <p:nvSpPr>
            <p:cNvPr id="20" name="Content"/>
            <p:cNvSpPr>
              <a:spLocks/>
            </p:cNvSpPr>
            <p:nvPr/>
          </p:nvSpPr>
          <p:spPr>
            <a:xfrm>
              <a:off x="4111926" y="3328416"/>
              <a:ext cx="937190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658" y="3293648"/>
              <a:ext cx="187266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矩形 21"/>
          <p:cNvSpPr/>
          <p:nvPr/>
        </p:nvSpPr>
        <p:spPr>
          <a:xfrm>
            <a:off x="1669355" y="638086"/>
            <a:ext cx="8850413" cy="45652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32" y="736219"/>
            <a:ext cx="457200" cy="457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09" y="736219"/>
            <a:ext cx="457200" cy="457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986" y="736219"/>
            <a:ext cx="457200" cy="457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63" y="736219"/>
            <a:ext cx="457200" cy="4572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0" y="736219"/>
            <a:ext cx="457200" cy="4572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17" y="736219"/>
            <a:ext cx="457200" cy="4572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94" y="736219"/>
            <a:ext cx="457200" cy="4572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71" y="736219"/>
            <a:ext cx="457200" cy="4572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48" y="736219"/>
            <a:ext cx="457200" cy="4572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25" y="736219"/>
            <a:ext cx="457200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02" y="736219"/>
            <a:ext cx="457200" cy="4572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79" y="736219"/>
            <a:ext cx="457200" cy="4572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756" y="736219"/>
            <a:ext cx="457200" cy="4572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33" y="736219"/>
            <a:ext cx="457200" cy="4572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32" y="1502903"/>
            <a:ext cx="457200" cy="4572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09" y="1502903"/>
            <a:ext cx="457200" cy="4572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986" y="1502903"/>
            <a:ext cx="457200" cy="4572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63" y="1502903"/>
            <a:ext cx="457200" cy="4572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0" y="1502903"/>
            <a:ext cx="457200" cy="4572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17" y="1502903"/>
            <a:ext cx="457200" cy="4572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94" y="1502903"/>
            <a:ext cx="457200" cy="4572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71" y="1502903"/>
            <a:ext cx="457200" cy="4572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48" y="1502903"/>
            <a:ext cx="457200" cy="4572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25" y="1502903"/>
            <a:ext cx="457200" cy="4572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02" y="1502903"/>
            <a:ext cx="457200" cy="4572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79" y="1502903"/>
            <a:ext cx="457200" cy="4572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756" y="1502903"/>
            <a:ext cx="457200" cy="4572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33" y="1502903"/>
            <a:ext cx="457200" cy="4572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32" y="2269587"/>
            <a:ext cx="457200" cy="4572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09" y="2269587"/>
            <a:ext cx="457200" cy="4572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986" y="2269587"/>
            <a:ext cx="457200" cy="4572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63" y="2269587"/>
            <a:ext cx="457200" cy="45720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0" y="2269587"/>
            <a:ext cx="457200" cy="4572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17" y="2269587"/>
            <a:ext cx="457200" cy="45720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94" y="2269587"/>
            <a:ext cx="457200" cy="4572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71" y="2269587"/>
            <a:ext cx="457200" cy="4572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48" y="2269587"/>
            <a:ext cx="457200" cy="45720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25" y="2269587"/>
            <a:ext cx="457200" cy="45720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02" y="2269587"/>
            <a:ext cx="457200" cy="45720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79" y="2269587"/>
            <a:ext cx="457200" cy="4572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756" y="2269587"/>
            <a:ext cx="457200" cy="45720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33" y="2269587"/>
            <a:ext cx="457200" cy="4572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647070" y="1169061"/>
            <a:ext cx="8505675" cy="307777"/>
            <a:chOff x="1647070" y="1169061"/>
            <a:chExt cx="8505675" cy="307777"/>
          </a:xfrm>
        </p:grpSpPr>
        <p:sp>
          <p:nvSpPr>
            <p:cNvPr id="15" name="文本框 14"/>
            <p:cNvSpPr txBox="1"/>
            <p:nvPr/>
          </p:nvSpPr>
          <p:spPr>
            <a:xfrm>
              <a:off x="1647070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24151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835954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430396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24838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619280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521372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5808164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402606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997048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7591490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18593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8780374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937482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647070" y="1938046"/>
            <a:ext cx="8505675" cy="307777"/>
            <a:chOff x="1647070" y="1169061"/>
            <a:chExt cx="8505675" cy="307777"/>
          </a:xfrm>
        </p:grpSpPr>
        <p:sp>
          <p:nvSpPr>
            <p:cNvPr id="83" name="文本框 82"/>
            <p:cNvSpPr txBox="1"/>
            <p:nvPr/>
          </p:nvSpPr>
          <p:spPr>
            <a:xfrm>
              <a:off x="1647070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24151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835954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3430396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024838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619280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521372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808164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402606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6997048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591490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818593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8780374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937482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647070" y="2774315"/>
            <a:ext cx="8505675" cy="307777"/>
            <a:chOff x="1647070" y="1169061"/>
            <a:chExt cx="8505675" cy="307777"/>
          </a:xfrm>
        </p:grpSpPr>
        <p:sp>
          <p:nvSpPr>
            <p:cNvPr id="98" name="文本框 97"/>
            <p:cNvSpPr txBox="1"/>
            <p:nvPr/>
          </p:nvSpPr>
          <p:spPr>
            <a:xfrm>
              <a:off x="1647070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24151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835954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430396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4024838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4619280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21372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808164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6402606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6997048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7591490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8593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8780374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9374822" y="1169061"/>
              <a:ext cx="77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文件名</a:t>
              </a:r>
              <a:endPara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668842" y="361958"/>
            <a:ext cx="7272000" cy="22860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endParaRPr lang="zh-CN" altLang="en-US" sz="1200" i="1">
              <a:solidFill>
                <a:srgbClr val="FFFFFF">
                  <a:lumMod val="50000"/>
                </a:srgb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487" y="304325"/>
            <a:ext cx="337500" cy="3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6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2210" y="190174"/>
            <a:ext cx="1556572" cy="464178"/>
            <a:chOff x="9884229" y="2100945"/>
            <a:chExt cx="1556572" cy="464178"/>
          </a:xfrm>
        </p:grpSpPr>
        <p:sp>
          <p:nvSpPr>
            <p:cNvPr id="37" name="圆角矩形 36"/>
            <p:cNvSpPr>
              <a:spLocks noChangeAspect="1"/>
            </p:cNvSpPr>
            <p:nvPr/>
          </p:nvSpPr>
          <p:spPr>
            <a:xfrm>
              <a:off x="9884229" y="2100945"/>
              <a:ext cx="468000" cy="460688"/>
            </a:xfrm>
            <a:prstGeom prst="roundRect">
              <a:avLst>
                <a:gd name="adj" fmla="val 714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S-P</a:t>
              </a:r>
              <a:endPara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2" name="圆角矩形 111"/>
            <p:cNvSpPr>
              <a:spLocks noChangeAspect="1"/>
            </p:cNvSpPr>
            <p:nvPr/>
          </p:nvSpPr>
          <p:spPr>
            <a:xfrm>
              <a:off x="10428515" y="2100945"/>
              <a:ext cx="468000" cy="460688"/>
            </a:xfrm>
            <a:prstGeom prst="roundRect">
              <a:avLst>
                <a:gd name="adj" fmla="val 714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S-P</a:t>
              </a:r>
              <a:endPara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4" name="圆角矩形 113"/>
            <p:cNvSpPr>
              <a:spLocks noChangeAspect="1"/>
            </p:cNvSpPr>
            <p:nvPr/>
          </p:nvSpPr>
          <p:spPr>
            <a:xfrm>
              <a:off x="10972801" y="2104435"/>
              <a:ext cx="468000" cy="460688"/>
            </a:xfrm>
            <a:prstGeom prst="roundRect">
              <a:avLst>
                <a:gd name="adj" fmla="val 714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S-P</a:t>
              </a:r>
              <a:endParaRPr lang="zh-CN" altLang="en-US" sz="1600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689072"/>
              </p:ext>
            </p:extLst>
          </p:nvPr>
        </p:nvGraphicFramePr>
        <p:xfrm>
          <a:off x="222210" y="817637"/>
          <a:ext cx="8127999" cy="5920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42290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图标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文件后缀</a:t>
                      </a:r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r>
                        <a:rPr lang="zh-CN" altLang="en-US" dirty="0" smtClean="0"/>
                        <a:t>参数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S-P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</a:t>
                      </a:r>
                      <a:r>
                        <a:rPr lang="en-US" altLang="zh-CN" dirty="0" err="1" smtClean="0"/>
                        <a:t>sp</a:t>
                      </a:r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噪声系数测试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</a:t>
                      </a:r>
                      <a:r>
                        <a:rPr lang="en-US" altLang="zh-CN" dirty="0" err="1" smtClean="0"/>
                        <a:t>nf</a:t>
                      </a:r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</a:t>
                      </a:r>
                      <a:r>
                        <a:rPr lang="zh-CN" altLang="en-US" dirty="0" smtClean="0"/>
                        <a:t>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</a:t>
                      </a:r>
                      <a:r>
                        <a:rPr lang="en-US" altLang="zh-CN" dirty="0" err="1" smtClean="0"/>
                        <a:t>tr</a:t>
                      </a:r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PIM</a:t>
                      </a:r>
                      <a:r>
                        <a:rPr lang="zh-CN" altLang="en-US" dirty="0" smtClean="0"/>
                        <a:t>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PIM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</a:t>
                      </a:r>
                      <a:r>
                        <a:rPr lang="en-US" altLang="zh-CN" dirty="0" err="1" smtClean="0"/>
                        <a:t>pim</a:t>
                      </a:r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气密检漏仪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.al</a:t>
                      </a:r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.ip3</a:t>
                      </a:r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数字线缆测试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TDR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</a:t>
                      </a:r>
                      <a:r>
                        <a:rPr lang="en-US" altLang="zh-CN" dirty="0" err="1" smtClean="0"/>
                        <a:t>tdr</a:t>
                      </a:r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2290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32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35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99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0" name="Rectangle 11"/>
            <p:cNvSpPr/>
            <p:nvPr/>
          </p:nvSpPr>
          <p:spPr>
            <a:xfrm>
              <a:off x="76200" y="309484"/>
              <a:ext cx="8991600" cy="64377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1" name="WindowTitle"/>
            <p:cNvSpPr txBox="1"/>
            <p:nvPr/>
          </p:nvSpPr>
          <p:spPr>
            <a:xfrm>
              <a:off x="240976" y="42736"/>
              <a:ext cx="1430520" cy="230832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测试序列定义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-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2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94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95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96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8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3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0" name="Picture 1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6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grpSp>
        <p:nvGrpSpPr>
          <p:cNvPr id="151" name="HorizontalSplitter"/>
          <p:cNvGrpSpPr/>
          <p:nvPr>
            <p:custDataLst>
              <p:custData r:id="rId7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152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154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TabGroup"/>
          <p:cNvGrpSpPr/>
          <p:nvPr>
            <p:custDataLst>
              <p:custData r:id="rId8"/>
            </p:custDataLst>
          </p:nvPr>
        </p:nvGrpSpPr>
        <p:grpSpPr>
          <a:xfrm>
            <a:off x="4170385" y="4797484"/>
            <a:ext cx="6370451" cy="1851891"/>
            <a:chOff x="3138993" y="2600325"/>
            <a:chExt cx="3513043" cy="2017394"/>
          </a:xfrm>
        </p:grpSpPr>
        <p:sp>
          <p:nvSpPr>
            <p:cNvPr id="159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64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839315" y="4063796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2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Container"/>
          <p:cNvSpPr>
            <a:spLocks/>
          </p:cNvSpPr>
          <p:nvPr/>
        </p:nvSpPr>
        <p:spPr>
          <a:xfrm>
            <a:off x="4169213" y="607991"/>
            <a:ext cx="6370451" cy="4006463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Tab3"/>
          <p:cNvSpPr txBox="1">
            <a:spLocks/>
          </p:cNvSpPr>
          <p:nvPr/>
        </p:nvSpPr>
        <p:spPr>
          <a:xfrm>
            <a:off x="5125465" y="397681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快速添加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Tab2"/>
          <p:cNvSpPr txBox="1">
            <a:spLocks/>
          </p:cNvSpPr>
          <p:nvPr/>
        </p:nvSpPr>
        <p:spPr>
          <a:xfrm>
            <a:off x="5932664" y="397681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……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9" name="Group 5"/>
          <p:cNvGrpSpPr/>
          <p:nvPr/>
        </p:nvGrpSpPr>
        <p:grpSpPr>
          <a:xfrm>
            <a:off x="4224963" y="361509"/>
            <a:ext cx="900502" cy="246492"/>
            <a:chOff x="3457401" y="2698423"/>
            <a:chExt cx="321422" cy="99762"/>
          </a:xfrm>
        </p:grpSpPr>
        <p:sp>
          <p:nvSpPr>
            <p:cNvPr id="131" name="ActiveTab"/>
            <p:cNvSpPr txBox="1">
              <a:spLocks/>
            </p:cNvSpPr>
            <p:nvPr/>
          </p:nvSpPr>
          <p:spPr>
            <a:xfrm>
              <a:off x="3457401" y="2698423"/>
              <a:ext cx="321422" cy="9976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18288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设置总览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abLine"/>
            <p:cNvSpPr>
              <a:spLocks/>
            </p:cNvSpPr>
            <p:nvPr/>
          </p:nvSpPr>
          <p:spPr>
            <a:xfrm>
              <a:off x="3460845" y="2798185"/>
              <a:ext cx="314534" cy="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0" name="Tab4"/>
          <p:cNvSpPr txBox="1">
            <a:spLocks/>
          </p:cNvSpPr>
          <p:nvPr/>
        </p:nvSpPr>
        <p:spPr>
          <a:xfrm>
            <a:off x="6739861" y="397681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……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80" name="Table"/>
          <p:cNvGraphicFramePr>
            <a:graphicFrameLocks noGrp="1"/>
          </p:cNvGraphicFramePr>
          <p:nvPr>
            <p:custDataLst>
              <p:custData r:id="rId9"/>
            </p:custDataLst>
            <p:extLst/>
          </p:nvPr>
        </p:nvGraphicFramePr>
        <p:xfrm>
          <a:off x="4266054" y="854475"/>
          <a:ext cx="1978531" cy="65951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88763"/>
                <a:gridCol w="989768"/>
              </a:tblGrid>
              <a:tr h="192025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步骤名称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测试类型数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手动步骤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7277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手动步骤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691915" y="1234010"/>
            <a:ext cx="2465627" cy="5415365"/>
            <a:chOff x="1680245" y="958416"/>
            <a:chExt cx="2465627" cy="5702534"/>
          </a:xfrm>
        </p:grpSpPr>
        <p:sp>
          <p:nvSpPr>
            <p:cNvPr id="103" name="Container"/>
            <p:cNvSpPr/>
            <p:nvPr/>
          </p:nvSpPr>
          <p:spPr>
            <a:xfrm>
              <a:off x="1680245" y="958416"/>
              <a:ext cx="2465627" cy="570253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4" name="Group 3"/>
            <p:cNvGrpSpPr/>
            <p:nvPr/>
          </p:nvGrpSpPr>
          <p:grpSpPr>
            <a:xfrm>
              <a:off x="1770475" y="1016644"/>
              <a:ext cx="1170657" cy="187693"/>
              <a:chOff x="1931570" y="4380241"/>
              <a:chExt cx="1170657" cy="187693"/>
            </a:xfrm>
          </p:grpSpPr>
          <p:sp>
            <p:nvSpPr>
              <p:cNvPr id="123" name="Text1"/>
              <p:cNvSpPr txBox="1"/>
              <p:nvPr/>
            </p:nvSpPr>
            <p:spPr>
              <a:xfrm>
                <a:off x="2126319" y="4383212"/>
                <a:ext cx="975908" cy="18466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手动连接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121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5"/>
            <p:cNvGrpSpPr/>
            <p:nvPr/>
          </p:nvGrpSpPr>
          <p:grpSpPr>
            <a:xfrm>
              <a:off x="2152917" y="1504034"/>
              <a:ext cx="720214" cy="187693"/>
              <a:chOff x="1931570" y="4380241"/>
              <a:chExt cx="720214" cy="187693"/>
            </a:xfrm>
            <a:noFill/>
          </p:grpSpPr>
          <p:sp>
            <p:nvSpPr>
              <p:cNvPr id="119" name="Text3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grp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S11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grpFill/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6"/>
            <p:cNvGrpSpPr/>
            <p:nvPr/>
          </p:nvGrpSpPr>
          <p:grpSpPr>
            <a:xfrm>
              <a:off x="2152917" y="2573184"/>
              <a:ext cx="720214" cy="187693"/>
              <a:chOff x="1931570" y="4380241"/>
              <a:chExt cx="720214" cy="187693"/>
            </a:xfrm>
          </p:grpSpPr>
          <p:sp>
            <p:nvSpPr>
              <p:cNvPr id="117" name="Text4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2152917" y="2819374"/>
              <a:ext cx="720214" cy="187693"/>
              <a:chOff x="1931570" y="4380241"/>
              <a:chExt cx="720214" cy="187693"/>
            </a:xfrm>
          </p:grpSpPr>
          <p:sp>
            <p:nvSpPr>
              <p:cNvPr id="115" name="Text5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9" name="Group 8"/>
            <p:cNvGrpSpPr/>
            <p:nvPr/>
          </p:nvGrpSpPr>
          <p:grpSpPr>
            <a:xfrm>
              <a:off x="1770475" y="3065564"/>
              <a:ext cx="1170657" cy="187693"/>
              <a:chOff x="1931570" y="4380241"/>
              <a:chExt cx="1170657" cy="187693"/>
            </a:xfrm>
          </p:grpSpPr>
          <p:sp>
            <p:nvSpPr>
              <p:cNvPr id="113" name="Text6"/>
              <p:cNvSpPr txBox="1"/>
              <p:nvPr/>
            </p:nvSpPr>
            <p:spPr>
              <a:xfrm>
                <a:off x="2126319" y="4383212"/>
                <a:ext cx="975908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手动连接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Icon6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9"/>
            <p:cNvGrpSpPr/>
            <p:nvPr/>
          </p:nvGrpSpPr>
          <p:grpSpPr>
            <a:xfrm>
              <a:off x="1770475" y="5826352"/>
              <a:ext cx="1087301" cy="187693"/>
              <a:chOff x="1931570" y="6894839"/>
              <a:chExt cx="1087301" cy="187693"/>
            </a:xfrm>
          </p:grpSpPr>
          <p:sp>
            <p:nvSpPr>
              <p:cNvPr id="111" name="Text7"/>
              <p:cNvSpPr txBox="1"/>
              <p:nvPr/>
            </p:nvSpPr>
            <p:spPr>
              <a:xfrm>
                <a:off x="2126319" y="689781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Icon7"/>
              <p:cNvSpPr/>
              <p:nvPr/>
            </p:nvSpPr>
            <p:spPr>
              <a:xfrm>
                <a:off x="1931570" y="689483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6" name="Text2"/>
            <p:cNvSpPr txBox="1"/>
            <p:nvPr/>
          </p:nvSpPr>
          <p:spPr>
            <a:xfrm>
              <a:off x="2152917" y="3386750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Icon2"/>
            <p:cNvSpPr/>
            <p:nvPr/>
          </p:nvSpPr>
          <p:spPr>
            <a:xfrm>
              <a:off x="1958168" y="3383779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Text3"/>
            <p:cNvSpPr txBox="1"/>
            <p:nvPr/>
          </p:nvSpPr>
          <p:spPr>
            <a:xfrm>
              <a:off x="2347666" y="363294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Icon3"/>
            <p:cNvSpPr/>
            <p:nvPr/>
          </p:nvSpPr>
          <p:spPr>
            <a:xfrm>
              <a:off x="2152917" y="362996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Text4"/>
            <p:cNvSpPr txBox="1"/>
            <p:nvPr/>
          </p:nvSpPr>
          <p:spPr>
            <a:xfrm>
              <a:off x="2347666" y="387913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Icon4"/>
            <p:cNvSpPr/>
            <p:nvPr/>
          </p:nvSpPr>
          <p:spPr>
            <a:xfrm>
              <a:off x="2152917" y="387615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Text5"/>
            <p:cNvSpPr txBox="1"/>
            <p:nvPr/>
          </p:nvSpPr>
          <p:spPr>
            <a:xfrm>
              <a:off x="2347666" y="412532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Icon5"/>
            <p:cNvSpPr/>
            <p:nvPr/>
          </p:nvSpPr>
          <p:spPr>
            <a:xfrm>
              <a:off x="2152917" y="412234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Text2"/>
            <p:cNvSpPr txBox="1"/>
            <p:nvPr/>
          </p:nvSpPr>
          <p:spPr>
            <a:xfrm>
              <a:off x="2152917" y="43714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B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Icon2"/>
            <p:cNvSpPr/>
            <p:nvPr/>
          </p:nvSpPr>
          <p:spPr>
            <a:xfrm>
              <a:off x="1958168" y="4368483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Text3"/>
            <p:cNvSpPr txBox="1"/>
            <p:nvPr/>
          </p:nvSpPr>
          <p:spPr>
            <a:xfrm>
              <a:off x="2347666" y="4617644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Icon3"/>
            <p:cNvSpPr/>
            <p:nvPr/>
          </p:nvSpPr>
          <p:spPr>
            <a:xfrm>
              <a:off x="2152917" y="4614673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Text4"/>
            <p:cNvSpPr txBox="1"/>
            <p:nvPr/>
          </p:nvSpPr>
          <p:spPr>
            <a:xfrm>
              <a:off x="2347666" y="4863834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Icon4"/>
            <p:cNvSpPr/>
            <p:nvPr/>
          </p:nvSpPr>
          <p:spPr>
            <a:xfrm>
              <a:off x="2152917" y="4860863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2"/>
            <p:cNvSpPr txBox="1"/>
            <p:nvPr/>
          </p:nvSpPr>
          <p:spPr>
            <a:xfrm>
              <a:off x="2152917" y="5122913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Icon2"/>
            <p:cNvSpPr/>
            <p:nvPr/>
          </p:nvSpPr>
          <p:spPr>
            <a:xfrm>
              <a:off x="1958168" y="5119942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Text3"/>
            <p:cNvSpPr txBox="1"/>
            <p:nvPr/>
          </p:nvSpPr>
          <p:spPr>
            <a:xfrm>
              <a:off x="2347666" y="5369103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Icon3"/>
            <p:cNvSpPr/>
            <p:nvPr/>
          </p:nvSpPr>
          <p:spPr>
            <a:xfrm>
              <a:off x="2152917" y="5366132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Text4"/>
            <p:cNvSpPr txBox="1"/>
            <p:nvPr/>
          </p:nvSpPr>
          <p:spPr>
            <a:xfrm>
              <a:off x="2347666" y="5615293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Icon4"/>
            <p:cNvSpPr/>
            <p:nvPr/>
          </p:nvSpPr>
          <p:spPr>
            <a:xfrm>
              <a:off x="2152917" y="5612322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7" name="Group 5"/>
            <p:cNvGrpSpPr/>
            <p:nvPr/>
          </p:nvGrpSpPr>
          <p:grpSpPr>
            <a:xfrm>
              <a:off x="2340610" y="1839457"/>
              <a:ext cx="1031325" cy="187693"/>
              <a:chOff x="1931570" y="4380241"/>
              <a:chExt cx="1031325" cy="187693"/>
            </a:xfrm>
          </p:grpSpPr>
          <p:sp>
            <p:nvSpPr>
              <p:cNvPr id="138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42" name="Group 5"/>
            <p:cNvGrpSpPr/>
            <p:nvPr/>
          </p:nvGrpSpPr>
          <p:grpSpPr>
            <a:xfrm>
              <a:off x="2342113" y="2106050"/>
              <a:ext cx="1031325" cy="187693"/>
              <a:chOff x="1931570" y="4380241"/>
              <a:chExt cx="1031325" cy="187693"/>
            </a:xfrm>
          </p:grpSpPr>
          <p:sp>
            <p:nvSpPr>
              <p:cNvPr id="150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8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981" y="1270248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DropdownBox"/>
          <p:cNvGrpSpPr/>
          <p:nvPr>
            <p:custDataLst>
              <p:custData r:id="rId10"/>
            </p:custDataLst>
          </p:nvPr>
        </p:nvGrpSpPr>
        <p:grpSpPr>
          <a:xfrm>
            <a:off x="2541837" y="984913"/>
            <a:ext cx="1097652" cy="228600"/>
            <a:chOff x="4016824" y="3329200"/>
            <a:chExt cx="1097652" cy="228600"/>
          </a:xfrm>
        </p:grpSpPr>
        <p:sp>
          <p:nvSpPr>
            <p:cNvPr id="12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34" name="Content"/>
          <p:cNvSpPr txBox="1"/>
          <p:nvPr>
            <p:custDataLst>
              <p:custData r:id="rId11"/>
            </p:custDataLst>
          </p:nvPr>
        </p:nvSpPr>
        <p:spPr>
          <a:xfrm>
            <a:off x="1724723" y="995834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测试指标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9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91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99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0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1" name="WindowTitle"/>
              <p:cNvSpPr txBox="1"/>
              <p:nvPr/>
            </p:nvSpPr>
            <p:spPr>
              <a:xfrm>
                <a:off x="240976" y="42736"/>
                <a:ext cx="1430520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测试序列定义</a:t>
                </a:r>
                <a:r>
                  <a:rPr lang="en-US" altLang="zh-CN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-</a:t>
                </a:r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类型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2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9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9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9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3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2" name="TreeList"/>
          <p:cNvGrpSpPr/>
          <p:nvPr>
            <p:custDataLst>
              <p:custData r:id="rId2"/>
            </p:custDataLst>
          </p:nvPr>
        </p:nvGrpSpPr>
        <p:grpSpPr>
          <a:xfrm>
            <a:off x="1680245" y="946841"/>
            <a:ext cx="2465627" cy="5702534"/>
            <a:chOff x="3880709" y="2467429"/>
            <a:chExt cx="2465627" cy="5702534"/>
          </a:xfrm>
        </p:grpSpPr>
        <p:sp>
          <p:nvSpPr>
            <p:cNvPr id="103" name="Container"/>
            <p:cNvSpPr/>
            <p:nvPr/>
          </p:nvSpPr>
          <p:spPr>
            <a:xfrm>
              <a:off x="3880709" y="2467429"/>
              <a:ext cx="2465627" cy="570253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4" name="Group 3"/>
            <p:cNvGrpSpPr/>
            <p:nvPr/>
          </p:nvGrpSpPr>
          <p:grpSpPr>
            <a:xfrm>
              <a:off x="3970939" y="2537232"/>
              <a:ext cx="1087301" cy="187693"/>
              <a:chOff x="1931570" y="4380241"/>
              <a:chExt cx="1087301" cy="187693"/>
            </a:xfrm>
          </p:grpSpPr>
          <p:sp>
            <p:nvSpPr>
              <p:cNvPr id="123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4"/>
            <p:cNvGrpSpPr/>
            <p:nvPr/>
          </p:nvGrpSpPr>
          <p:grpSpPr>
            <a:xfrm>
              <a:off x="4158632" y="2778432"/>
              <a:ext cx="1786210" cy="187693"/>
              <a:chOff x="1931570" y="4380241"/>
              <a:chExt cx="1786210" cy="187693"/>
            </a:xfrm>
          </p:grpSpPr>
          <p:sp>
            <p:nvSpPr>
              <p:cNvPr id="121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类型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5"/>
            <p:cNvGrpSpPr/>
            <p:nvPr/>
          </p:nvGrpSpPr>
          <p:grpSpPr>
            <a:xfrm>
              <a:off x="4353381" y="3024622"/>
              <a:ext cx="779524" cy="187693"/>
              <a:chOff x="1931570" y="4380241"/>
              <a:chExt cx="779524" cy="187693"/>
            </a:xfrm>
          </p:grpSpPr>
          <p:sp>
            <p:nvSpPr>
              <p:cNvPr id="119" name="Text3"/>
              <p:cNvSpPr txBox="1"/>
              <p:nvPr/>
            </p:nvSpPr>
            <p:spPr>
              <a:xfrm>
                <a:off x="2126319" y="4383212"/>
                <a:ext cx="58477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6"/>
            <p:cNvGrpSpPr/>
            <p:nvPr/>
          </p:nvGrpSpPr>
          <p:grpSpPr>
            <a:xfrm>
              <a:off x="4353381" y="3270812"/>
              <a:ext cx="779524" cy="187693"/>
              <a:chOff x="1931570" y="4380241"/>
              <a:chExt cx="779524" cy="187693"/>
            </a:xfrm>
          </p:grpSpPr>
          <p:sp>
            <p:nvSpPr>
              <p:cNvPr id="117" name="Text4"/>
              <p:cNvSpPr txBox="1"/>
              <p:nvPr/>
            </p:nvSpPr>
            <p:spPr>
              <a:xfrm>
                <a:off x="2126319" y="4383212"/>
                <a:ext cx="58477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4353381" y="3517002"/>
              <a:ext cx="779524" cy="187693"/>
              <a:chOff x="1931570" y="4380241"/>
              <a:chExt cx="779524" cy="187693"/>
            </a:xfrm>
          </p:grpSpPr>
          <p:sp>
            <p:nvSpPr>
              <p:cNvPr id="115" name="Text5"/>
              <p:cNvSpPr txBox="1"/>
              <p:nvPr/>
            </p:nvSpPr>
            <p:spPr>
              <a:xfrm>
                <a:off x="2126319" y="4383212"/>
                <a:ext cx="58477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9" name="Group 8"/>
            <p:cNvGrpSpPr/>
            <p:nvPr/>
          </p:nvGrpSpPr>
          <p:grpSpPr>
            <a:xfrm>
              <a:off x="3970939" y="3763192"/>
              <a:ext cx="1087301" cy="187693"/>
              <a:chOff x="1931570" y="4380241"/>
              <a:chExt cx="1087301" cy="187693"/>
            </a:xfrm>
          </p:grpSpPr>
          <p:sp>
            <p:nvSpPr>
              <p:cNvPr id="113" name="Text6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Icon6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9"/>
            <p:cNvGrpSpPr/>
            <p:nvPr/>
          </p:nvGrpSpPr>
          <p:grpSpPr>
            <a:xfrm>
              <a:off x="3970939" y="6523980"/>
              <a:ext cx="1087301" cy="187693"/>
              <a:chOff x="1931570" y="6894839"/>
              <a:chExt cx="1087301" cy="187693"/>
            </a:xfrm>
          </p:grpSpPr>
          <p:sp>
            <p:nvSpPr>
              <p:cNvPr id="111" name="Text7"/>
              <p:cNvSpPr txBox="1"/>
              <p:nvPr/>
            </p:nvSpPr>
            <p:spPr>
              <a:xfrm>
                <a:off x="2126319" y="689781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Icon7"/>
              <p:cNvSpPr/>
              <p:nvPr/>
            </p:nvSpPr>
            <p:spPr>
              <a:xfrm>
                <a:off x="1931570" y="689483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0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7"/>
            </p:custDataLst>
          </p:nvPr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8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grpSp>
        <p:nvGrpSpPr>
          <p:cNvPr id="151" name="HorizontalSplitter"/>
          <p:cNvGrpSpPr/>
          <p:nvPr>
            <p:custDataLst>
              <p:custData r:id="rId9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152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154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TabGroup"/>
          <p:cNvGrpSpPr/>
          <p:nvPr>
            <p:custDataLst>
              <p:custData r:id="rId10"/>
            </p:custDataLst>
          </p:nvPr>
        </p:nvGrpSpPr>
        <p:grpSpPr>
          <a:xfrm>
            <a:off x="4170385" y="4797484"/>
            <a:ext cx="6370451" cy="1851891"/>
            <a:chOff x="3138993" y="2600325"/>
            <a:chExt cx="3513043" cy="2017394"/>
          </a:xfrm>
        </p:grpSpPr>
        <p:sp>
          <p:nvSpPr>
            <p:cNvPr id="159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64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6" name="Text2"/>
          <p:cNvSpPr txBox="1"/>
          <p:nvPr/>
        </p:nvSpPr>
        <p:spPr>
          <a:xfrm>
            <a:off x="2152917" y="2563790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58168" y="2560819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Text3"/>
          <p:cNvSpPr txBox="1"/>
          <p:nvPr/>
        </p:nvSpPr>
        <p:spPr>
          <a:xfrm>
            <a:off x="2347666" y="280998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Icon3"/>
          <p:cNvSpPr/>
          <p:nvPr/>
        </p:nvSpPr>
        <p:spPr>
          <a:xfrm>
            <a:off x="2152917" y="280700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Text4"/>
          <p:cNvSpPr txBox="1"/>
          <p:nvPr/>
        </p:nvSpPr>
        <p:spPr>
          <a:xfrm>
            <a:off x="2347666" y="305617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Icon4"/>
          <p:cNvSpPr/>
          <p:nvPr/>
        </p:nvSpPr>
        <p:spPr>
          <a:xfrm>
            <a:off x="2152917" y="305319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2" name="Text5"/>
          <p:cNvSpPr txBox="1"/>
          <p:nvPr/>
        </p:nvSpPr>
        <p:spPr>
          <a:xfrm>
            <a:off x="2347666" y="330236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3" name="Icon5"/>
          <p:cNvSpPr/>
          <p:nvPr/>
        </p:nvSpPr>
        <p:spPr>
          <a:xfrm>
            <a:off x="2152917" y="329938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2"/>
          <p:cNvSpPr txBox="1"/>
          <p:nvPr/>
        </p:nvSpPr>
        <p:spPr>
          <a:xfrm>
            <a:off x="2152917" y="3548494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con2"/>
          <p:cNvSpPr/>
          <p:nvPr/>
        </p:nvSpPr>
        <p:spPr>
          <a:xfrm>
            <a:off x="1958168" y="3545523"/>
            <a:ext cx="187693" cy="1876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3"/>
          <p:cNvSpPr txBox="1"/>
          <p:nvPr/>
        </p:nvSpPr>
        <p:spPr>
          <a:xfrm>
            <a:off x="2347666" y="379468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con3"/>
          <p:cNvSpPr/>
          <p:nvPr/>
        </p:nvSpPr>
        <p:spPr>
          <a:xfrm>
            <a:off x="2152917" y="379171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4"/>
          <p:cNvSpPr txBox="1"/>
          <p:nvPr/>
        </p:nvSpPr>
        <p:spPr>
          <a:xfrm>
            <a:off x="2347666" y="404087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Icon4"/>
          <p:cNvSpPr/>
          <p:nvPr/>
        </p:nvSpPr>
        <p:spPr>
          <a:xfrm>
            <a:off x="2152917" y="403790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2"/>
          <p:cNvSpPr txBox="1"/>
          <p:nvPr/>
        </p:nvSpPr>
        <p:spPr>
          <a:xfrm>
            <a:off x="2152917" y="4299953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Icon2"/>
          <p:cNvSpPr/>
          <p:nvPr/>
        </p:nvSpPr>
        <p:spPr>
          <a:xfrm>
            <a:off x="1958168" y="4296982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4" name="Text3"/>
          <p:cNvSpPr txBox="1"/>
          <p:nvPr/>
        </p:nvSpPr>
        <p:spPr>
          <a:xfrm>
            <a:off x="2347666" y="454614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152917" y="454317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Text4"/>
          <p:cNvSpPr txBox="1"/>
          <p:nvPr/>
        </p:nvSpPr>
        <p:spPr>
          <a:xfrm>
            <a:off x="2347666" y="479233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Icon4"/>
          <p:cNvSpPr/>
          <p:nvPr/>
        </p:nvSpPr>
        <p:spPr>
          <a:xfrm>
            <a:off x="2152917" y="478936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839315" y="3240836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24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TabGroup"/>
          <p:cNvGrpSpPr/>
          <p:nvPr>
            <p:custDataLst>
              <p:custData r:id="rId11"/>
            </p:custDataLst>
          </p:nvPr>
        </p:nvGrpSpPr>
        <p:grpSpPr>
          <a:xfrm>
            <a:off x="4169213" y="361509"/>
            <a:ext cx="6370451" cy="4252945"/>
            <a:chOff x="3138993" y="2600329"/>
            <a:chExt cx="3513043" cy="2017390"/>
          </a:xfrm>
        </p:grpSpPr>
        <p:sp>
          <p:nvSpPr>
            <p:cNvPr id="126" name="Container"/>
            <p:cNvSpPr>
              <a:spLocks/>
            </p:cNvSpPr>
            <p:nvPr/>
          </p:nvSpPr>
          <p:spPr>
            <a:xfrm>
              <a:off x="3138993" y="2717248"/>
              <a:ext cx="3513043" cy="190047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Tab3"/>
            <p:cNvSpPr txBox="1">
              <a:spLocks/>
            </p:cNvSpPr>
            <p:nvPr/>
          </p:nvSpPr>
          <p:spPr>
            <a:xfrm>
              <a:off x="3666327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开关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ab2"/>
            <p:cNvSpPr txBox="1">
              <a:spLocks/>
            </p:cNvSpPr>
            <p:nvPr/>
          </p:nvSpPr>
          <p:spPr>
            <a:xfrm>
              <a:off x="4111464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IO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9" name="Group 5"/>
            <p:cNvGrpSpPr/>
            <p:nvPr/>
          </p:nvGrpSpPr>
          <p:grpSpPr>
            <a:xfrm>
              <a:off x="3169737" y="2600329"/>
              <a:ext cx="496590" cy="116924"/>
              <a:chOff x="3457401" y="2698423"/>
              <a:chExt cx="321422" cy="99762"/>
            </a:xfrm>
          </p:grpSpPr>
          <p:sp>
            <p:nvSpPr>
              <p:cNvPr id="131" name="ActiveTab"/>
              <p:cNvSpPr txBox="1">
                <a:spLocks/>
              </p:cNvSpPr>
              <p:nvPr/>
            </p:nvSpPr>
            <p:spPr>
              <a:xfrm>
                <a:off x="3457401" y="2698423"/>
                <a:ext cx="321422" cy="9976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设置</a:t>
                </a:r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总览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TabLine"/>
              <p:cNvSpPr>
                <a:spLocks/>
              </p:cNvSpPr>
              <p:nvPr/>
            </p:nvSpPr>
            <p:spPr>
              <a:xfrm>
                <a:off x="3460845" y="2798185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0" name="Tab4"/>
            <p:cNvSpPr txBox="1">
              <a:spLocks/>
            </p:cNvSpPr>
            <p:nvPr/>
          </p:nvSpPr>
          <p:spPr>
            <a:xfrm>
              <a:off x="4556600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45154" y="636067"/>
            <a:ext cx="1904634" cy="2512094"/>
            <a:chOff x="4245154" y="564347"/>
            <a:chExt cx="1904634" cy="2512094"/>
          </a:xfrm>
        </p:grpSpPr>
        <p:grpSp>
          <p:nvGrpSpPr>
            <p:cNvPr id="137" name="Group"/>
            <p:cNvGrpSpPr/>
            <p:nvPr>
              <p:custDataLst>
                <p:custData r:id="rId18"/>
              </p:custDataLst>
            </p:nvPr>
          </p:nvGrpSpPr>
          <p:grpSpPr>
            <a:xfrm>
              <a:off x="4245154" y="564347"/>
              <a:ext cx="1904634" cy="2512094"/>
              <a:chOff x="3168650" y="2419758"/>
              <a:chExt cx="2616200" cy="1326742"/>
            </a:xfrm>
          </p:grpSpPr>
          <p:sp useBgFill="1">
            <p:nvSpPr>
              <p:cNvPr id="138" name="Container"/>
              <p:cNvSpPr>
                <a:spLocks/>
              </p:cNvSpPr>
              <p:nvPr/>
            </p:nvSpPr>
            <p:spPr>
              <a:xfrm>
                <a:off x="3168650" y="2496678"/>
                <a:ext cx="2616200" cy="1249822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139" name="Content"/>
              <p:cNvSpPr txBox="1">
                <a:spLocks/>
              </p:cNvSpPr>
              <p:nvPr/>
            </p:nvSpPr>
            <p:spPr>
              <a:xfrm>
                <a:off x="3371440" y="2419758"/>
                <a:ext cx="604285" cy="1462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指标组</a:t>
                </a:r>
                <a:endParaRPr lang="en-US" sz="105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2" name="Content"/>
            <p:cNvSpPr/>
            <p:nvPr>
              <p:custDataLst>
                <p:custData r:id="rId19"/>
              </p:custDataLst>
            </p:nvPr>
          </p:nvSpPr>
          <p:spPr>
            <a:xfrm>
              <a:off x="4334853" y="810831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50" name="Picture 1"/>
            <p:cNvPicPr preferRelativeResize="0">
              <a:picLocks/>
            </p:cNvPicPr>
            <p:nvPr>
              <p:custDataLst>
                <p:custData r:id="rId20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500" y="764048"/>
              <a:ext cx="337500" cy="337500"/>
            </a:xfrm>
            <a:prstGeom prst="rect">
              <a:avLst/>
            </a:prstGeom>
          </p:spPr>
        </p:pic>
        <p:pic>
          <p:nvPicPr>
            <p:cNvPr id="157" name="Picture 1"/>
            <p:cNvPicPr preferRelativeResize="0">
              <a:picLocks/>
            </p:cNvPicPr>
            <p:nvPr>
              <p:custDataLst>
                <p:custData r:id="rId21"/>
              </p:custDataLst>
            </p:nvPr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5" t="18696" r="24387" b="24389"/>
            <a:stretch/>
          </p:blipFill>
          <p:spPr>
            <a:xfrm>
              <a:off x="5800386" y="789922"/>
              <a:ext cx="242888" cy="285751"/>
            </a:xfrm>
            <a:prstGeom prst="rect">
              <a:avLst/>
            </a:prstGeom>
          </p:spPr>
        </p:pic>
        <p:grpSp>
          <p:nvGrpSpPr>
            <p:cNvPr id="180" name="List"/>
            <p:cNvGrpSpPr/>
            <p:nvPr>
              <p:custDataLst>
                <p:custData r:id="rId22"/>
              </p:custDataLst>
            </p:nvPr>
          </p:nvGrpSpPr>
          <p:grpSpPr>
            <a:xfrm>
              <a:off x="4342506" y="1101546"/>
              <a:ext cx="1651415" cy="1893099"/>
              <a:chOff x="4610405" y="3047458"/>
              <a:chExt cx="1651415" cy="1533692"/>
            </a:xfrm>
          </p:grpSpPr>
          <p:grpSp>
            <p:nvGrpSpPr>
              <p:cNvPr id="181" name="Group 2"/>
              <p:cNvGrpSpPr/>
              <p:nvPr/>
            </p:nvGrpSpPr>
            <p:grpSpPr>
              <a:xfrm>
                <a:off x="4610405" y="3047458"/>
                <a:ext cx="1651415" cy="1533692"/>
                <a:chOff x="4648810" y="3359442"/>
                <a:chExt cx="713680" cy="756307"/>
              </a:xfrm>
            </p:grpSpPr>
            <p:sp>
              <p:nvSpPr>
                <p:cNvPr id="202" name="Background"/>
                <p:cNvSpPr>
                  <a:spLocks/>
                </p:cNvSpPr>
                <p:nvPr/>
              </p:nvSpPr>
              <p:spPr>
                <a:xfrm>
                  <a:off x="4648810" y="3359442"/>
                  <a:ext cx="713680" cy="75630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Content"/>
                <p:cNvSpPr/>
                <p:nvPr/>
              </p:nvSpPr>
              <p:spPr>
                <a:xfrm>
                  <a:off x="4648810" y="3359442"/>
                  <a:ext cx="713680" cy="756307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45720" tIns="0" rIns="0" bIns="18288" rtlCol="0" anchor="t" anchorCtr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ysClr val="windowText" lastClr="000000"/>
                      </a:solidFill>
                      <a:latin typeface="Segoe UI" pitchFamily="34" charset="0"/>
                      <a:cs typeface="Segoe UI" pitchFamily="34" charset="0"/>
                    </a:rPr>
                    <a:t>text</a:t>
                  </a:r>
                </a:p>
                <a:p>
                  <a:r>
                    <a:rPr lang="en-US" sz="1200" dirty="0" smtClean="0">
                      <a:solidFill>
                        <a:sysClr val="windowText" lastClr="000000"/>
                      </a:solidFill>
                      <a:latin typeface="Segoe UI" pitchFamily="34" charset="0"/>
                      <a:cs typeface="Segoe UI" pitchFamily="34" charset="0"/>
                    </a:rPr>
                    <a:t>text</a:t>
                  </a:r>
                </a:p>
                <a:p>
                  <a:r>
                    <a:rPr lang="en-US" sz="1200" dirty="0" smtClean="0">
                      <a:solidFill>
                        <a:sysClr val="windowText" lastClr="000000"/>
                      </a:solidFill>
                      <a:latin typeface="Segoe UI" pitchFamily="34" charset="0"/>
                      <a:cs typeface="Segoe UI" pitchFamily="34" charset="0"/>
                    </a:rPr>
                    <a:t>text</a:t>
                  </a:r>
                </a:p>
                <a:p>
                  <a:r>
                    <a:rPr lang="en-US" sz="1200" dirty="0" smtClean="0">
                      <a:solidFill>
                        <a:sysClr val="windowText" lastClr="000000"/>
                      </a:solidFill>
                      <a:latin typeface="Segoe UI" pitchFamily="34" charset="0"/>
                      <a:cs typeface="Segoe UI" pitchFamily="34" charset="0"/>
                    </a:rPr>
                    <a:t>text</a:t>
                  </a:r>
                  <a:endParaRPr lang="en-US" sz="1200" dirty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88" name="Group 3"/>
              <p:cNvGrpSpPr/>
              <p:nvPr>
                <p:custDataLst>
                  <p:custData r:id="rId23"/>
                </p:custDataLst>
              </p:nvPr>
            </p:nvGrpSpPr>
            <p:grpSpPr>
              <a:xfrm>
                <a:off x="6113828" y="3047458"/>
                <a:ext cx="147992" cy="1533690"/>
                <a:chOff x="4496659" y="1543110"/>
                <a:chExt cx="147992" cy="3562292"/>
              </a:xfrm>
            </p:grpSpPr>
            <p:sp>
              <p:nvSpPr>
                <p:cNvPr id="189" name="ScrollBar"/>
                <p:cNvSpPr>
                  <a:spLocks/>
                </p:cNvSpPr>
                <p:nvPr/>
              </p:nvSpPr>
              <p:spPr>
                <a:xfrm>
                  <a:off x="4496659" y="1543110"/>
                  <a:ext cx="147992" cy="3562292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194" name="Slider"/>
                <p:cNvSpPr>
                  <a:spLocks/>
                </p:cNvSpPr>
                <p:nvPr/>
              </p:nvSpPr>
              <p:spPr>
                <a:xfrm>
                  <a:off x="4496659" y="2105705"/>
                  <a:ext cx="147992" cy="65213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6" name="UpArrow"/>
                <p:cNvSpPr>
                  <a:spLocks/>
                </p:cNvSpPr>
                <p:nvPr/>
              </p:nvSpPr>
              <p:spPr>
                <a:xfrm>
                  <a:off x="4538651" y="1612233"/>
                  <a:ext cx="64008" cy="120446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DownArrow"/>
                <p:cNvSpPr>
                  <a:spLocks/>
                </p:cNvSpPr>
                <p:nvPr/>
              </p:nvSpPr>
              <p:spPr>
                <a:xfrm rot="10800000">
                  <a:off x="4538651" y="4923477"/>
                  <a:ext cx="64008" cy="120446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04" name="组合 203"/>
          <p:cNvGrpSpPr/>
          <p:nvPr/>
        </p:nvGrpSpPr>
        <p:grpSpPr>
          <a:xfrm>
            <a:off x="6191143" y="636067"/>
            <a:ext cx="1904634" cy="2512094"/>
            <a:chOff x="4245154" y="564347"/>
            <a:chExt cx="1904634" cy="2512094"/>
          </a:xfrm>
        </p:grpSpPr>
        <p:grpSp>
          <p:nvGrpSpPr>
            <p:cNvPr id="205" name="Group"/>
            <p:cNvGrpSpPr/>
            <p:nvPr>
              <p:custDataLst>
                <p:custData r:id="rId12"/>
              </p:custDataLst>
            </p:nvPr>
          </p:nvGrpSpPr>
          <p:grpSpPr>
            <a:xfrm>
              <a:off x="4245154" y="564347"/>
              <a:ext cx="1904634" cy="2512094"/>
              <a:chOff x="3168650" y="2419758"/>
              <a:chExt cx="2616200" cy="1326742"/>
            </a:xfrm>
          </p:grpSpPr>
          <p:sp useBgFill="1">
            <p:nvSpPr>
              <p:cNvPr id="218" name="Container"/>
              <p:cNvSpPr>
                <a:spLocks/>
              </p:cNvSpPr>
              <p:nvPr/>
            </p:nvSpPr>
            <p:spPr>
              <a:xfrm>
                <a:off x="3168650" y="2496678"/>
                <a:ext cx="2616200" cy="1249822"/>
              </a:xfrm>
              <a:prstGeom prst="roundRect">
                <a:avLst>
                  <a:gd name="adj" fmla="val 4524"/>
                </a:avLst>
              </a:prstGeom>
              <a:ln w="317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 useBgFill="1">
            <p:nvSpPr>
              <p:cNvPr id="219" name="Content"/>
              <p:cNvSpPr txBox="1">
                <a:spLocks/>
              </p:cNvSpPr>
              <p:nvPr/>
            </p:nvSpPr>
            <p:spPr>
              <a:xfrm>
                <a:off x="3371440" y="2419758"/>
                <a:ext cx="993489" cy="13410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测试环境</a:t>
                </a:r>
                <a:endParaRPr lang="en-US" sz="105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6" name="Content"/>
            <p:cNvSpPr/>
            <p:nvPr>
              <p:custDataLst>
                <p:custData r:id="rId13"/>
              </p:custDataLst>
            </p:nvPr>
          </p:nvSpPr>
          <p:spPr>
            <a:xfrm>
              <a:off x="4334853" y="810831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207" name="Picture 1"/>
            <p:cNvPicPr preferRelativeResize="0">
              <a:picLocks/>
            </p:cNvPicPr>
            <p:nvPr>
              <p:custDataLst>
                <p:custData r:id="rId1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500" y="764048"/>
              <a:ext cx="337500" cy="337500"/>
            </a:xfrm>
            <a:prstGeom prst="rect">
              <a:avLst/>
            </a:prstGeom>
          </p:spPr>
        </p:pic>
        <p:pic>
          <p:nvPicPr>
            <p:cNvPr id="208" name="Picture 1"/>
            <p:cNvPicPr preferRelativeResize="0">
              <a:picLocks/>
            </p:cNvPicPr>
            <p:nvPr>
              <p:custDataLst>
                <p:custData r:id="rId15"/>
              </p:custDataLst>
            </p:nvPr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5" t="18696" r="24387" b="24389"/>
            <a:stretch/>
          </p:blipFill>
          <p:spPr>
            <a:xfrm>
              <a:off x="5800386" y="789922"/>
              <a:ext cx="242888" cy="285751"/>
            </a:xfrm>
            <a:prstGeom prst="rect">
              <a:avLst/>
            </a:prstGeom>
          </p:spPr>
        </p:pic>
        <p:grpSp>
          <p:nvGrpSpPr>
            <p:cNvPr id="209" name="List"/>
            <p:cNvGrpSpPr/>
            <p:nvPr>
              <p:custDataLst>
                <p:custData r:id="rId16"/>
              </p:custDataLst>
            </p:nvPr>
          </p:nvGrpSpPr>
          <p:grpSpPr>
            <a:xfrm>
              <a:off x="4342506" y="1101546"/>
              <a:ext cx="1651415" cy="1893099"/>
              <a:chOff x="4610405" y="3047458"/>
              <a:chExt cx="1651415" cy="1533692"/>
            </a:xfrm>
          </p:grpSpPr>
          <p:grpSp>
            <p:nvGrpSpPr>
              <p:cNvPr id="210" name="Group 2"/>
              <p:cNvGrpSpPr/>
              <p:nvPr/>
            </p:nvGrpSpPr>
            <p:grpSpPr>
              <a:xfrm>
                <a:off x="4610405" y="3047458"/>
                <a:ext cx="1651415" cy="1533692"/>
                <a:chOff x="4648810" y="3359442"/>
                <a:chExt cx="713680" cy="756307"/>
              </a:xfrm>
            </p:grpSpPr>
            <p:sp>
              <p:nvSpPr>
                <p:cNvPr id="216" name="Background"/>
                <p:cNvSpPr>
                  <a:spLocks/>
                </p:cNvSpPr>
                <p:nvPr/>
              </p:nvSpPr>
              <p:spPr>
                <a:xfrm>
                  <a:off x="4648810" y="3359442"/>
                  <a:ext cx="713680" cy="75630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Content"/>
                <p:cNvSpPr/>
                <p:nvPr/>
              </p:nvSpPr>
              <p:spPr>
                <a:xfrm>
                  <a:off x="4648810" y="3359442"/>
                  <a:ext cx="713680" cy="756307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45720" tIns="0" rIns="0" bIns="18288" rtlCol="0" anchor="t" anchorCtr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ysClr val="windowText" lastClr="000000"/>
                      </a:solidFill>
                      <a:latin typeface="Segoe UI" pitchFamily="34" charset="0"/>
                      <a:cs typeface="Segoe UI" pitchFamily="34" charset="0"/>
                    </a:rPr>
                    <a:t>text</a:t>
                  </a:r>
                </a:p>
                <a:p>
                  <a:r>
                    <a:rPr lang="en-US" sz="1200" dirty="0" smtClean="0">
                      <a:solidFill>
                        <a:sysClr val="windowText" lastClr="000000"/>
                      </a:solidFill>
                      <a:latin typeface="Segoe UI" pitchFamily="34" charset="0"/>
                      <a:cs typeface="Segoe UI" pitchFamily="34" charset="0"/>
                    </a:rPr>
                    <a:t>text</a:t>
                  </a:r>
                </a:p>
                <a:p>
                  <a:r>
                    <a:rPr lang="en-US" sz="1200" dirty="0" smtClean="0">
                      <a:solidFill>
                        <a:sysClr val="windowText" lastClr="000000"/>
                      </a:solidFill>
                      <a:latin typeface="Segoe UI" pitchFamily="34" charset="0"/>
                      <a:cs typeface="Segoe UI" pitchFamily="34" charset="0"/>
                    </a:rPr>
                    <a:t>text</a:t>
                  </a:r>
                </a:p>
                <a:p>
                  <a:r>
                    <a:rPr lang="en-US" sz="1200" dirty="0" smtClean="0">
                      <a:solidFill>
                        <a:sysClr val="windowText" lastClr="000000"/>
                      </a:solidFill>
                      <a:latin typeface="Segoe UI" pitchFamily="34" charset="0"/>
                      <a:cs typeface="Segoe UI" pitchFamily="34" charset="0"/>
                    </a:rPr>
                    <a:t>text</a:t>
                  </a:r>
                  <a:endParaRPr lang="en-US" sz="1200" dirty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11" name="Group 3"/>
              <p:cNvGrpSpPr/>
              <p:nvPr>
                <p:custDataLst>
                  <p:custData r:id="rId17"/>
                </p:custDataLst>
              </p:nvPr>
            </p:nvGrpSpPr>
            <p:grpSpPr>
              <a:xfrm>
                <a:off x="6113828" y="3047458"/>
                <a:ext cx="147992" cy="1533690"/>
                <a:chOff x="4496659" y="1543110"/>
                <a:chExt cx="147992" cy="3562292"/>
              </a:xfrm>
            </p:grpSpPr>
            <p:sp>
              <p:nvSpPr>
                <p:cNvPr id="212" name="ScrollBar"/>
                <p:cNvSpPr>
                  <a:spLocks/>
                </p:cNvSpPr>
                <p:nvPr/>
              </p:nvSpPr>
              <p:spPr>
                <a:xfrm>
                  <a:off x="4496659" y="1543110"/>
                  <a:ext cx="147992" cy="3562292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213" name="Slider"/>
                <p:cNvSpPr>
                  <a:spLocks/>
                </p:cNvSpPr>
                <p:nvPr/>
              </p:nvSpPr>
              <p:spPr>
                <a:xfrm>
                  <a:off x="4496659" y="2105705"/>
                  <a:ext cx="147992" cy="65213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UpArrow"/>
                <p:cNvSpPr>
                  <a:spLocks/>
                </p:cNvSpPr>
                <p:nvPr/>
              </p:nvSpPr>
              <p:spPr>
                <a:xfrm>
                  <a:off x="4538651" y="1612233"/>
                  <a:ext cx="64008" cy="120446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DownArrow"/>
                <p:cNvSpPr>
                  <a:spLocks/>
                </p:cNvSpPr>
                <p:nvPr/>
              </p:nvSpPr>
              <p:spPr>
                <a:xfrm rot="10800000">
                  <a:off x="4538651" y="4923477"/>
                  <a:ext cx="64008" cy="120446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89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导航区功能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添加、删除、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、粘贴节点。拖动移动节点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92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75405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软件集市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80237" y="338076"/>
            <a:ext cx="8860600" cy="6409141"/>
            <a:chOff x="1680237" y="338076"/>
            <a:chExt cx="8860600" cy="6409141"/>
          </a:xfrm>
        </p:grpSpPr>
        <p:grpSp>
          <p:nvGrpSpPr>
            <p:cNvPr id="14" name="SearchBox"/>
            <p:cNvGrpSpPr/>
            <p:nvPr>
              <p:custDataLst>
                <p:custData r:id="rId2"/>
              </p:custDataLst>
            </p:nvPr>
          </p:nvGrpSpPr>
          <p:grpSpPr>
            <a:xfrm>
              <a:off x="1680245" y="338076"/>
              <a:ext cx="8860592" cy="310896"/>
              <a:chOff x="4111925" y="3293648"/>
              <a:chExt cx="962996" cy="310896"/>
            </a:xfrm>
          </p:grpSpPr>
          <p:sp>
            <p:nvSpPr>
              <p:cNvPr id="15" name="Content"/>
              <p:cNvSpPr>
                <a:spLocks/>
              </p:cNvSpPr>
              <p:nvPr/>
            </p:nvSpPr>
            <p:spPr>
              <a:xfrm>
                <a:off x="4111925" y="3328416"/>
                <a:ext cx="958339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31" tIns="48766" rIns="97531" bIns="48766" rtlCol="0" anchor="ctr"/>
              <a:lstStyle/>
              <a:p>
                <a:r>
                  <a:rPr lang="en-US" sz="1200" i="1" dirty="0" smtClean="0">
                    <a:solidFill>
                      <a:srgbClr val="FFFFFF">
                        <a:lumMod val="50000"/>
                      </a:srgb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search</a:t>
                </a:r>
                <a:endParaRPr lang="en-US" sz="1050" i="1" dirty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Icon" descr="C:\Users\t-dantay\Documents\WPIcons\appbar.feature.search.rest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1132" y="3293648"/>
                <a:ext cx="33789" cy="31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TabGroupVertical"/>
            <p:cNvGrpSpPr/>
            <p:nvPr>
              <p:custDataLst>
                <p:custData r:id="rId3"/>
              </p:custDataLst>
            </p:nvPr>
          </p:nvGrpSpPr>
          <p:grpSpPr>
            <a:xfrm>
              <a:off x="1680237" y="679988"/>
              <a:ext cx="8817751" cy="6067229"/>
              <a:chOff x="3101337" y="2723643"/>
              <a:chExt cx="3489963" cy="2054097"/>
            </a:xfrm>
          </p:grpSpPr>
          <p:sp>
            <p:nvSpPr>
              <p:cNvPr id="19" name="Container"/>
              <p:cNvSpPr>
                <a:spLocks/>
              </p:cNvSpPr>
              <p:nvPr/>
            </p:nvSpPr>
            <p:spPr>
              <a:xfrm>
                <a:off x="3412141" y="2723643"/>
                <a:ext cx="3179159" cy="2054097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Tab2"/>
              <p:cNvSpPr txBox="1">
                <a:spLocks/>
              </p:cNvSpPr>
              <p:nvPr/>
            </p:nvSpPr>
            <p:spPr>
              <a:xfrm>
                <a:off x="3116765" y="2806551"/>
                <a:ext cx="295376" cy="68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lIns="45720" tIns="9144" rIns="45720" rtlCol="0">
                <a:no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包装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" name="Group 4"/>
              <p:cNvGrpSpPr/>
              <p:nvPr/>
            </p:nvGrpSpPr>
            <p:grpSpPr>
              <a:xfrm>
                <a:off x="3101337" y="2738444"/>
                <a:ext cx="310273" cy="68107"/>
                <a:chOff x="3317876" y="2778137"/>
                <a:chExt cx="224571" cy="68107"/>
              </a:xfrm>
            </p:grpSpPr>
            <p:sp>
              <p:nvSpPr>
                <p:cNvPr id="24" name="TabLine"/>
                <p:cNvSpPr txBox="1">
                  <a:spLocks/>
                </p:cNvSpPr>
                <p:nvPr/>
              </p:nvSpPr>
              <p:spPr>
                <a:xfrm>
                  <a:off x="3317876" y="2778137"/>
                  <a:ext cx="224512" cy="68107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txBody>
                <a:bodyPr wrap="none" lIns="45720" tIns="9144" rIns="45720" rtlCol="0">
                  <a:noAutofit/>
                </a:bodyPr>
                <a:lstStyle/>
                <a:p>
                  <a:r>
                    <a:rPr lang="zh-CN" altLang="en-US" sz="1200" dirty="0" smtClean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所有面板</a:t>
                  </a:r>
                  <a:endParaRPr 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ActiveTab"/>
                <p:cNvSpPr>
                  <a:spLocks/>
                </p:cNvSpPr>
                <p:nvPr/>
              </p:nvSpPr>
              <p:spPr>
                <a:xfrm>
                  <a:off x="3542447" y="2778137"/>
                  <a:ext cx="0" cy="68107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Tab3"/>
              <p:cNvSpPr txBox="1">
                <a:spLocks/>
              </p:cNvSpPr>
              <p:nvPr/>
            </p:nvSpPr>
            <p:spPr>
              <a:xfrm>
                <a:off x="3116765" y="2874657"/>
                <a:ext cx="295376" cy="68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lIns="45720" tIns="9144" rIns="45720" rtlCol="0">
                <a:no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ATE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ab4"/>
              <p:cNvSpPr txBox="1">
                <a:spLocks/>
              </p:cNvSpPr>
              <p:nvPr/>
            </p:nvSpPr>
            <p:spPr>
              <a:xfrm>
                <a:off x="3116765" y="2942764"/>
                <a:ext cx="295376" cy="68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lIns="45720" tIns="9144" rIns="45720" rtlCol="0">
                <a:no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烘烤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716" y="787210"/>
              <a:ext cx="540000" cy="5400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6616" y="787210"/>
              <a:ext cx="540000" cy="5400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316" y="787210"/>
              <a:ext cx="540000" cy="53660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16" y="787210"/>
              <a:ext cx="540000" cy="536583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416" y="787210"/>
              <a:ext cx="540000" cy="540000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2647502" y="1358958"/>
              <a:ext cx="5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包装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330829" y="1358958"/>
              <a:ext cx="816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条码打印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155932" y="1358958"/>
              <a:ext cx="816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PIM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932676" y="1358958"/>
              <a:ext cx="816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789102" y="1358958"/>
              <a:ext cx="816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烘烤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507512" y="1817915"/>
              <a:ext cx="688686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5438283" y="1712159"/>
              <a:ext cx="10253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尚未下载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260" y="2189532"/>
              <a:ext cx="540000" cy="422533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395" y="2130798"/>
              <a:ext cx="540000" cy="540000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305" y="2130798"/>
              <a:ext cx="540000" cy="540000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350" y="2130798"/>
              <a:ext cx="540000" cy="540000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215" y="2128638"/>
              <a:ext cx="540000" cy="544320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0438" y="2130798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22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99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0" name="Rectangle 11"/>
            <p:cNvSpPr/>
            <p:nvPr/>
          </p:nvSpPr>
          <p:spPr>
            <a:xfrm>
              <a:off x="76200" y="309484"/>
              <a:ext cx="8991600" cy="64377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1" name="WindowTitle"/>
            <p:cNvSpPr txBox="1"/>
            <p:nvPr/>
          </p:nvSpPr>
          <p:spPr>
            <a:xfrm>
              <a:off x="240976" y="42736"/>
              <a:ext cx="1430520" cy="230832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测试序列定义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-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2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94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95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96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8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3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" name="Container"/>
          <p:cNvSpPr/>
          <p:nvPr/>
        </p:nvSpPr>
        <p:spPr>
          <a:xfrm>
            <a:off x="1680245" y="946841"/>
            <a:ext cx="2465627" cy="570253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3"/>
          <p:cNvGrpSpPr/>
          <p:nvPr/>
        </p:nvGrpSpPr>
        <p:grpSpPr>
          <a:xfrm>
            <a:off x="1770475" y="1016644"/>
            <a:ext cx="1170657" cy="187693"/>
            <a:chOff x="1931570" y="4380241"/>
            <a:chExt cx="1170657" cy="187693"/>
          </a:xfrm>
        </p:grpSpPr>
        <p:sp>
          <p:nvSpPr>
            <p:cNvPr id="123" name="Text1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连接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4"/>
          <p:cNvGrpSpPr/>
          <p:nvPr/>
        </p:nvGrpSpPr>
        <p:grpSpPr>
          <a:xfrm>
            <a:off x="1958168" y="1257844"/>
            <a:ext cx="1786210" cy="187693"/>
            <a:chOff x="1931570" y="4380241"/>
            <a:chExt cx="1786210" cy="187693"/>
          </a:xfrm>
        </p:grpSpPr>
        <p:sp>
          <p:nvSpPr>
            <p:cNvPr id="121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6" name="Group 5"/>
          <p:cNvGrpSpPr/>
          <p:nvPr/>
        </p:nvGrpSpPr>
        <p:grpSpPr>
          <a:xfrm>
            <a:off x="2152917" y="1504034"/>
            <a:ext cx="720214" cy="187693"/>
            <a:chOff x="1931570" y="4380241"/>
            <a:chExt cx="720214" cy="187693"/>
          </a:xfrm>
          <a:noFill/>
        </p:grpSpPr>
        <p:sp>
          <p:nvSpPr>
            <p:cNvPr id="119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6"/>
          <p:cNvGrpSpPr/>
          <p:nvPr/>
        </p:nvGrpSpPr>
        <p:grpSpPr>
          <a:xfrm>
            <a:off x="2152917" y="2573184"/>
            <a:ext cx="720214" cy="187693"/>
            <a:chOff x="1931570" y="4380241"/>
            <a:chExt cx="720214" cy="187693"/>
          </a:xfrm>
        </p:grpSpPr>
        <p:sp>
          <p:nvSpPr>
            <p:cNvPr id="117" name="Text4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2152917" y="2819374"/>
            <a:ext cx="720214" cy="187693"/>
            <a:chOff x="1931570" y="4380241"/>
            <a:chExt cx="720214" cy="187693"/>
          </a:xfrm>
        </p:grpSpPr>
        <p:sp>
          <p:nvSpPr>
            <p:cNvPr id="115" name="Text5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9" name="Group 8"/>
          <p:cNvGrpSpPr/>
          <p:nvPr/>
        </p:nvGrpSpPr>
        <p:grpSpPr>
          <a:xfrm>
            <a:off x="1770475" y="3065564"/>
            <a:ext cx="1170657" cy="187693"/>
            <a:chOff x="1931570" y="4380241"/>
            <a:chExt cx="1170657" cy="187693"/>
          </a:xfrm>
        </p:grpSpPr>
        <p:sp>
          <p:nvSpPr>
            <p:cNvPr id="113" name="Text6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手动连接</a:t>
              </a:r>
              <a:r>
                <a:rPr lang="en-US" altLang="zh-CN" sz="120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1770475" y="5826352"/>
            <a:ext cx="1087301" cy="187693"/>
            <a:chOff x="1931570" y="6894839"/>
            <a:chExt cx="1087301" cy="187693"/>
          </a:xfrm>
        </p:grpSpPr>
        <p:sp>
          <p:nvSpPr>
            <p:cNvPr id="111" name="Text7"/>
            <p:cNvSpPr txBox="1"/>
            <p:nvPr/>
          </p:nvSpPr>
          <p:spPr>
            <a:xfrm>
              <a:off x="2126319" y="6897810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Icon7"/>
            <p:cNvSpPr/>
            <p:nvPr/>
          </p:nvSpPr>
          <p:spPr>
            <a:xfrm>
              <a:off x="1931570" y="6894839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0" name="Picture 1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6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grpSp>
        <p:nvGrpSpPr>
          <p:cNvPr id="151" name="HorizontalSplitter"/>
          <p:cNvGrpSpPr/>
          <p:nvPr>
            <p:custDataLst>
              <p:custData r:id="rId7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152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154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TabGroup"/>
          <p:cNvGrpSpPr/>
          <p:nvPr>
            <p:custDataLst>
              <p:custData r:id="rId8"/>
            </p:custDataLst>
          </p:nvPr>
        </p:nvGrpSpPr>
        <p:grpSpPr>
          <a:xfrm>
            <a:off x="4170385" y="4797484"/>
            <a:ext cx="6370451" cy="1851891"/>
            <a:chOff x="3138993" y="2600325"/>
            <a:chExt cx="3513043" cy="2017394"/>
          </a:xfrm>
        </p:grpSpPr>
        <p:sp>
          <p:nvSpPr>
            <p:cNvPr id="159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64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6" name="Text2"/>
          <p:cNvSpPr txBox="1"/>
          <p:nvPr/>
        </p:nvSpPr>
        <p:spPr>
          <a:xfrm>
            <a:off x="2152917" y="3386750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58168" y="3383779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Text3"/>
          <p:cNvSpPr txBox="1"/>
          <p:nvPr/>
        </p:nvSpPr>
        <p:spPr>
          <a:xfrm>
            <a:off x="2347666" y="363294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Icon3"/>
          <p:cNvSpPr/>
          <p:nvPr/>
        </p:nvSpPr>
        <p:spPr>
          <a:xfrm>
            <a:off x="2152917" y="362996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Text4"/>
          <p:cNvSpPr txBox="1"/>
          <p:nvPr/>
        </p:nvSpPr>
        <p:spPr>
          <a:xfrm>
            <a:off x="2347666" y="387913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Icon4"/>
          <p:cNvSpPr/>
          <p:nvPr/>
        </p:nvSpPr>
        <p:spPr>
          <a:xfrm>
            <a:off x="2152917" y="387615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2" name="Text5"/>
          <p:cNvSpPr txBox="1"/>
          <p:nvPr/>
        </p:nvSpPr>
        <p:spPr>
          <a:xfrm>
            <a:off x="2347666" y="412532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3" name="Icon5"/>
          <p:cNvSpPr/>
          <p:nvPr/>
        </p:nvSpPr>
        <p:spPr>
          <a:xfrm>
            <a:off x="2152917" y="412234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2"/>
          <p:cNvSpPr txBox="1"/>
          <p:nvPr/>
        </p:nvSpPr>
        <p:spPr>
          <a:xfrm>
            <a:off x="2152917" y="4371454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con2"/>
          <p:cNvSpPr/>
          <p:nvPr/>
        </p:nvSpPr>
        <p:spPr>
          <a:xfrm>
            <a:off x="1958168" y="4368483"/>
            <a:ext cx="187693" cy="1876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3"/>
          <p:cNvSpPr txBox="1"/>
          <p:nvPr/>
        </p:nvSpPr>
        <p:spPr>
          <a:xfrm>
            <a:off x="2347666" y="461764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con3"/>
          <p:cNvSpPr/>
          <p:nvPr/>
        </p:nvSpPr>
        <p:spPr>
          <a:xfrm>
            <a:off x="2152917" y="461467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4"/>
          <p:cNvSpPr txBox="1"/>
          <p:nvPr/>
        </p:nvSpPr>
        <p:spPr>
          <a:xfrm>
            <a:off x="2347666" y="486383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Icon4"/>
          <p:cNvSpPr/>
          <p:nvPr/>
        </p:nvSpPr>
        <p:spPr>
          <a:xfrm>
            <a:off x="2152917" y="486086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2"/>
          <p:cNvSpPr txBox="1"/>
          <p:nvPr/>
        </p:nvSpPr>
        <p:spPr>
          <a:xfrm>
            <a:off x="2152917" y="5122913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Icon2"/>
          <p:cNvSpPr/>
          <p:nvPr/>
        </p:nvSpPr>
        <p:spPr>
          <a:xfrm>
            <a:off x="1958168" y="5119942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4" name="Text3"/>
          <p:cNvSpPr txBox="1"/>
          <p:nvPr/>
        </p:nvSpPr>
        <p:spPr>
          <a:xfrm>
            <a:off x="2347666" y="536910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152917" y="536613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Text4"/>
          <p:cNvSpPr txBox="1"/>
          <p:nvPr/>
        </p:nvSpPr>
        <p:spPr>
          <a:xfrm>
            <a:off x="2347666" y="561529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Icon4"/>
          <p:cNvSpPr/>
          <p:nvPr/>
        </p:nvSpPr>
        <p:spPr>
          <a:xfrm>
            <a:off x="2152917" y="561232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839315" y="4063796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1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Container"/>
          <p:cNvSpPr>
            <a:spLocks/>
          </p:cNvSpPr>
          <p:nvPr/>
        </p:nvSpPr>
        <p:spPr>
          <a:xfrm>
            <a:off x="4169213" y="607991"/>
            <a:ext cx="6370451" cy="4006463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Tab3"/>
          <p:cNvSpPr txBox="1">
            <a:spLocks/>
          </p:cNvSpPr>
          <p:nvPr/>
        </p:nvSpPr>
        <p:spPr>
          <a:xfrm>
            <a:off x="4256531" y="397672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设置总览</a:t>
            </a:r>
            <a:endParaRPr lang="en-US" altLang="zh-CN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Tab2"/>
          <p:cNvSpPr txBox="1">
            <a:spLocks/>
          </p:cNvSpPr>
          <p:nvPr/>
        </p:nvSpPr>
        <p:spPr>
          <a:xfrm>
            <a:off x="5932664" y="397681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……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9" name="Group 5"/>
          <p:cNvGrpSpPr/>
          <p:nvPr/>
        </p:nvGrpSpPr>
        <p:grpSpPr>
          <a:xfrm>
            <a:off x="5065149" y="379582"/>
            <a:ext cx="900502" cy="246492"/>
            <a:chOff x="3457401" y="2698423"/>
            <a:chExt cx="321422" cy="99762"/>
          </a:xfrm>
        </p:grpSpPr>
        <p:sp>
          <p:nvSpPr>
            <p:cNvPr id="131" name="ActiveTab"/>
            <p:cNvSpPr txBox="1">
              <a:spLocks/>
            </p:cNvSpPr>
            <p:nvPr/>
          </p:nvSpPr>
          <p:spPr>
            <a:xfrm>
              <a:off x="3457401" y="2698423"/>
              <a:ext cx="321422" cy="9976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18288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快速添加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abLine"/>
            <p:cNvSpPr>
              <a:spLocks/>
            </p:cNvSpPr>
            <p:nvPr/>
          </p:nvSpPr>
          <p:spPr>
            <a:xfrm>
              <a:off x="3460845" y="2798185"/>
              <a:ext cx="314534" cy="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0" name="Tab4"/>
          <p:cNvSpPr txBox="1">
            <a:spLocks/>
          </p:cNvSpPr>
          <p:nvPr/>
        </p:nvSpPr>
        <p:spPr>
          <a:xfrm>
            <a:off x="6739861" y="397681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……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" name="Group 5"/>
          <p:cNvGrpSpPr/>
          <p:nvPr/>
        </p:nvGrpSpPr>
        <p:grpSpPr>
          <a:xfrm>
            <a:off x="2340610" y="1839457"/>
            <a:ext cx="1031325" cy="187693"/>
            <a:chOff x="1931570" y="4380241"/>
            <a:chExt cx="1031325" cy="187693"/>
          </a:xfrm>
        </p:grpSpPr>
        <p:sp>
          <p:nvSpPr>
            <p:cNvPr id="138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" name="Group 5"/>
          <p:cNvGrpSpPr/>
          <p:nvPr/>
        </p:nvGrpSpPr>
        <p:grpSpPr>
          <a:xfrm>
            <a:off x="2342113" y="2106050"/>
            <a:ext cx="1031325" cy="187693"/>
            <a:chOff x="1931570" y="4380241"/>
            <a:chExt cx="1031325" cy="187693"/>
          </a:xfrm>
        </p:grpSpPr>
        <p:sp>
          <p:nvSpPr>
            <p:cNvPr id="150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2" name="Content"/>
          <p:cNvSpPr txBox="1"/>
          <p:nvPr>
            <p:custDataLst>
              <p:custData r:id="rId9"/>
            </p:custDataLst>
          </p:nvPr>
        </p:nvSpPr>
        <p:spPr>
          <a:xfrm>
            <a:off x="4393323" y="932626"/>
            <a:ext cx="574196" cy="249299"/>
          </a:xfrm>
          <a:prstGeom prst="rect">
            <a:avLst/>
          </a:prstGeom>
          <a:noFill/>
        </p:spPr>
        <p:txBody>
          <a:bodyPr wrap="none" lIns="91440" tIns="18288" rIns="91440" bIns="45720" rtlCol="0" anchor="ctr" anchorCtr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u="sng" dirty="0" smtClean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Content"/>
          <p:cNvSpPr txBox="1"/>
          <p:nvPr>
            <p:custDataLst>
              <p:custData r:id="rId10"/>
            </p:custDataLst>
          </p:nvPr>
        </p:nvSpPr>
        <p:spPr>
          <a:xfrm>
            <a:off x="4393323" y="1181925"/>
            <a:ext cx="800219" cy="249299"/>
          </a:xfrm>
          <a:prstGeom prst="rect">
            <a:avLst/>
          </a:prstGeom>
          <a:noFill/>
        </p:spPr>
        <p:txBody>
          <a:bodyPr wrap="none" lIns="91440" tIns="18288" rIns="91440" bIns="45720" rtlCol="0" anchor="ctr" anchorCtr="0">
            <a:spAutoFit/>
          </a:bodyPr>
          <a:lstStyle/>
          <a:p>
            <a:r>
              <a:rPr lang="zh-CN" altLang="en-US" sz="12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Segoe UI" pitchFamily="34" charset="0"/>
                <a:ea typeface="Segoe UI" pitchFamily="34" charset="0"/>
                <a:cs typeface="Segoe UI" pitchFamily="34" charset="0"/>
              </a:rPr>
              <a:t>噪声系数</a:t>
            </a:r>
            <a:endParaRPr lang="en-US" sz="1200" u="sng" dirty="0" smtClean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3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81" y="1270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91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99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0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1" name="WindowTitle"/>
              <p:cNvSpPr txBox="1"/>
              <p:nvPr/>
            </p:nvSpPr>
            <p:spPr>
              <a:xfrm>
                <a:off x="240976" y="42736"/>
                <a:ext cx="1430520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测试序列定义</a:t>
                </a:r>
                <a:r>
                  <a:rPr lang="en-US" altLang="zh-CN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-</a:t>
                </a:r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类型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2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9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9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9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3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2" name="TreeList"/>
          <p:cNvGrpSpPr/>
          <p:nvPr>
            <p:custDataLst>
              <p:custData r:id="rId2"/>
            </p:custDataLst>
          </p:nvPr>
        </p:nvGrpSpPr>
        <p:grpSpPr>
          <a:xfrm>
            <a:off x="1680245" y="946841"/>
            <a:ext cx="2465627" cy="5702534"/>
            <a:chOff x="3880709" y="2467429"/>
            <a:chExt cx="2465627" cy="5702534"/>
          </a:xfrm>
        </p:grpSpPr>
        <p:sp>
          <p:nvSpPr>
            <p:cNvPr id="103" name="Container"/>
            <p:cNvSpPr/>
            <p:nvPr/>
          </p:nvSpPr>
          <p:spPr>
            <a:xfrm>
              <a:off x="3880709" y="2467429"/>
              <a:ext cx="2465627" cy="570253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4" name="Group 3"/>
            <p:cNvGrpSpPr/>
            <p:nvPr/>
          </p:nvGrpSpPr>
          <p:grpSpPr>
            <a:xfrm>
              <a:off x="3970939" y="2537232"/>
              <a:ext cx="1087301" cy="187693"/>
              <a:chOff x="1931570" y="4380241"/>
              <a:chExt cx="1087301" cy="187693"/>
            </a:xfrm>
          </p:grpSpPr>
          <p:sp>
            <p:nvSpPr>
              <p:cNvPr id="123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4"/>
            <p:cNvGrpSpPr/>
            <p:nvPr/>
          </p:nvGrpSpPr>
          <p:grpSpPr>
            <a:xfrm>
              <a:off x="4158632" y="2778432"/>
              <a:ext cx="1786210" cy="187693"/>
              <a:chOff x="1931570" y="4380241"/>
              <a:chExt cx="1786210" cy="187693"/>
            </a:xfrm>
          </p:grpSpPr>
          <p:sp>
            <p:nvSpPr>
              <p:cNvPr id="121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类型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5"/>
            <p:cNvGrpSpPr/>
            <p:nvPr/>
          </p:nvGrpSpPr>
          <p:grpSpPr>
            <a:xfrm>
              <a:off x="4353381" y="3024622"/>
              <a:ext cx="779524" cy="187693"/>
              <a:chOff x="1931570" y="4380241"/>
              <a:chExt cx="779524" cy="187693"/>
            </a:xfrm>
          </p:grpSpPr>
          <p:sp>
            <p:nvSpPr>
              <p:cNvPr id="119" name="Text3"/>
              <p:cNvSpPr txBox="1"/>
              <p:nvPr/>
            </p:nvSpPr>
            <p:spPr>
              <a:xfrm>
                <a:off x="2126319" y="4383212"/>
                <a:ext cx="58477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6"/>
            <p:cNvGrpSpPr/>
            <p:nvPr/>
          </p:nvGrpSpPr>
          <p:grpSpPr>
            <a:xfrm>
              <a:off x="4353381" y="3270812"/>
              <a:ext cx="779524" cy="187693"/>
              <a:chOff x="1931570" y="4380241"/>
              <a:chExt cx="779524" cy="187693"/>
            </a:xfrm>
          </p:grpSpPr>
          <p:sp>
            <p:nvSpPr>
              <p:cNvPr id="117" name="Text4"/>
              <p:cNvSpPr txBox="1"/>
              <p:nvPr/>
            </p:nvSpPr>
            <p:spPr>
              <a:xfrm>
                <a:off x="2126319" y="4383212"/>
                <a:ext cx="58477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4353381" y="3517002"/>
              <a:ext cx="779524" cy="187693"/>
              <a:chOff x="1931570" y="4380241"/>
              <a:chExt cx="779524" cy="187693"/>
            </a:xfrm>
          </p:grpSpPr>
          <p:sp>
            <p:nvSpPr>
              <p:cNvPr id="115" name="Text5"/>
              <p:cNvSpPr txBox="1"/>
              <p:nvPr/>
            </p:nvSpPr>
            <p:spPr>
              <a:xfrm>
                <a:off x="2126319" y="4383212"/>
                <a:ext cx="58477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9" name="Group 8"/>
            <p:cNvGrpSpPr/>
            <p:nvPr/>
          </p:nvGrpSpPr>
          <p:grpSpPr>
            <a:xfrm>
              <a:off x="3970939" y="3763192"/>
              <a:ext cx="1087301" cy="187693"/>
              <a:chOff x="1931570" y="4380241"/>
              <a:chExt cx="1087301" cy="187693"/>
            </a:xfrm>
          </p:grpSpPr>
          <p:sp>
            <p:nvSpPr>
              <p:cNvPr id="113" name="Text6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Icon6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9"/>
            <p:cNvGrpSpPr/>
            <p:nvPr/>
          </p:nvGrpSpPr>
          <p:grpSpPr>
            <a:xfrm>
              <a:off x="3970939" y="6523980"/>
              <a:ext cx="1087301" cy="187693"/>
              <a:chOff x="1931570" y="6894839"/>
              <a:chExt cx="1087301" cy="187693"/>
            </a:xfrm>
          </p:grpSpPr>
          <p:sp>
            <p:nvSpPr>
              <p:cNvPr id="111" name="Text7"/>
              <p:cNvSpPr txBox="1"/>
              <p:nvPr/>
            </p:nvSpPr>
            <p:spPr>
              <a:xfrm>
                <a:off x="2126319" y="689781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Icon7"/>
              <p:cNvSpPr/>
              <p:nvPr/>
            </p:nvSpPr>
            <p:spPr>
              <a:xfrm>
                <a:off x="1931570" y="689483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0" name="Picture 1"/>
          <p:cNvPicPr>
            <a:picLocks noChangeAspect="1"/>
          </p:cNvPicPr>
          <p:nvPr>
            <p:custDataLst>
              <p:custData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5"/>
            </p:custDataLst>
          </p:nvPr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7"/>
            </p:custDataLst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8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grpSp>
        <p:nvGrpSpPr>
          <p:cNvPr id="151" name="HorizontalSplitter"/>
          <p:cNvGrpSpPr/>
          <p:nvPr>
            <p:custDataLst>
              <p:custData r:id="rId9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152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154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TabGroup"/>
          <p:cNvGrpSpPr/>
          <p:nvPr>
            <p:custDataLst>
              <p:custData r:id="rId10"/>
            </p:custDataLst>
          </p:nvPr>
        </p:nvGrpSpPr>
        <p:grpSpPr>
          <a:xfrm>
            <a:off x="4170385" y="4797484"/>
            <a:ext cx="6370451" cy="1851891"/>
            <a:chOff x="3138993" y="2600325"/>
            <a:chExt cx="3513043" cy="2017394"/>
          </a:xfrm>
        </p:grpSpPr>
        <p:sp>
          <p:nvSpPr>
            <p:cNvPr id="159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64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6" name="Text2"/>
          <p:cNvSpPr txBox="1"/>
          <p:nvPr/>
        </p:nvSpPr>
        <p:spPr>
          <a:xfrm>
            <a:off x="2152917" y="2563790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58168" y="2560819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Text3"/>
          <p:cNvSpPr txBox="1"/>
          <p:nvPr/>
        </p:nvSpPr>
        <p:spPr>
          <a:xfrm>
            <a:off x="2347666" y="280998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Icon3"/>
          <p:cNvSpPr/>
          <p:nvPr/>
        </p:nvSpPr>
        <p:spPr>
          <a:xfrm>
            <a:off x="2152917" y="280700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Text4"/>
          <p:cNvSpPr txBox="1"/>
          <p:nvPr/>
        </p:nvSpPr>
        <p:spPr>
          <a:xfrm>
            <a:off x="2347666" y="305617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Icon4"/>
          <p:cNvSpPr/>
          <p:nvPr/>
        </p:nvSpPr>
        <p:spPr>
          <a:xfrm>
            <a:off x="2152917" y="305319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2" name="Text5"/>
          <p:cNvSpPr txBox="1"/>
          <p:nvPr/>
        </p:nvSpPr>
        <p:spPr>
          <a:xfrm>
            <a:off x="2347666" y="330236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3" name="Icon5"/>
          <p:cNvSpPr/>
          <p:nvPr/>
        </p:nvSpPr>
        <p:spPr>
          <a:xfrm>
            <a:off x="2152917" y="329938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2"/>
          <p:cNvSpPr txBox="1"/>
          <p:nvPr/>
        </p:nvSpPr>
        <p:spPr>
          <a:xfrm>
            <a:off x="2152917" y="3548494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con2"/>
          <p:cNvSpPr/>
          <p:nvPr/>
        </p:nvSpPr>
        <p:spPr>
          <a:xfrm>
            <a:off x="1958168" y="3545523"/>
            <a:ext cx="187693" cy="1876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3"/>
          <p:cNvSpPr txBox="1"/>
          <p:nvPr/>
        </p:nvSpPr>
        <p:spPr>
          <a:xfrm>
            <a:off x="2347666" y="379468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con3"/>
          <p:cNvSpPr/>
          <p:nvPr/>
        </p:nvSpPr>
        <p:spPr>
          <a:xfrm>
            <a:off x="2152917" y="379171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4"/>
          <p:cNvSpPr txBox="1"/>
          <p:nvPr/>
        </p:nvSpPr>
        <p:spPr>
          <a:xfrm>
            <a:off x="2347666" y="404087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Icon4"/>
          <p:cNvSpPr/>
          <p:nvPr/>
        </p:nvSpPr>
        <p:spPr>
          <a:xfrm>
            <a:off x="2152917" y="403790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2"/>
          <p:cNvSpPr txBox="1"/>
          <p:nvPr/>
        </p:nvSpPr>
        <p:spPr>
          <a:xfrm>
            <a:off x="2152917" y="4299953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Icon2"/>
          <p:cNvSpPr/>
          <p:nvPr/>
        </p:nvSpPr>
        <p:spPr>
          <a:xfrm>
            <a:off x="1958168" y="4296982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4" name="Text3"/>
          <p:cNvSpPr txBox="1"/>
          <p:nvPr/>
        </p:nvSpPr>
        <p:spPr>
          <a:xfrm>
            <a:off x="2347666" y="454614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152917" y="454317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Text4"/>
          <p:cNvSpPr txBox="1"/>
          <p:nvPr/>
        </p:nvSpPr>
        <p:spPr>
          <a:xfrm>
            <a:off x="2347666" y="479233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Icon4"/>
          <p:cNvSpPr/>
          <p:nvPr/>
        </p:nvSpPr>
        <p:spPr>
          <a:xfrm>
            <a:off x="2152917" y="478936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839315" y="3240836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TabGroup"/>
          <p:cNvGrpSpPr/>
          <p:nvPr>
            <p:custDataLst>
              <p:custData r:id="rId11"/>
            </p:custDataLst>
          </p:nvPr>
        </p:nvGrpSpPr>
        <p:grpSpPr>
          <a:xfrm>
            <a:off x="4169213" y="361509"/>
            <a:ext cx="6370451" cy="4252945"/>
            <a:chOff x="3138993" y="2600329"/>
            <a:chExt cx="3513043" cy="2017390"/>
          </a:xfrm>
        </p:grpSpPr>
        <p:sp>
          <p:nvSpPr>
            <p:cNvPr id="126" name="Container"/>
            <p:cNvSpPr>
              <a:spLocks/>
            </p:cNvSpPr>
            <p:nvPr/>
          </p:nvSpPr>
          <p:spPr>
            <a:xfrm>
              <a:off x="3138993" y="2717248"/>
              <a:ext cx="3513043" cy="190047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Tab3"/>
            <p:cNvSpPr txBox="1">
              <a:spLocks/>
            </p:cNvSpPr>
            <p:nvPr/>
          </p:nvSpPr>
          <p:spPr>
            <a:xfrm>
              <a:off x="3666327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开关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ab2"/>
            <p:cNvSpPr txBox="1">
              <a:spLocks/>
            </p:cNvSpPr>
            <p:nvPr/>
          </p:nvSpPr>
          <p:spPr>
            <a:xfrm>
              <a:off x="4111464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IO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9" name="Group 5"/>
            <p:cNvGrpSpPr/>
            <p:nvPr/>
          </p:nvGrpSpPr>
          <p:grpSpPr>
            <a:xfrm>
              <a:off x="3169737" y="2600329"/>
              <a:ext cx="496590" cy="116924"/>
              <a:chOff x="3457401" y="2698423"/>
              <a:chExt cx="321422" cy="99762"/>
            </a:xfrm>
          </p:grpSpPr>
          <p:sp>
            <p:nvSpPr>
              <p:cNvPr id="131" name="ActiveTab"/>
              <p:cNvSpPr txBox="1">
                <a:spLocks/>
              </p:cNvSpPr>
              <p:nvPr/>
            </p:nvSpPr>
            <p:spPr>
              <a:xfrm>
                <a:off x="3457401" y="2698423"/>
                <a:ext cx="321422" cy="9976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TabLine"/>
              <p:cNvSpPr>
                <a:spLocks/>
              </p:cNvSpPr>
              <p:nvPr/>
            </p:nvSpPr>
            <p:spPr>
              <a:xfrm>
                <a:off x="3460845" y="2798185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0" name="Tab4"/>
            <p:cNvSpPr txBox="1">
              <a:spLocks/>
            </p:cNvSpPr>
            <p:nvPr/>
          </p:nvSpPr>
          <p:spPr>
            <a:xfrm>
              <a:off x="4556600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4269288" y="761502"/>
            <a:ext cx="2177576" cy="222130"/>
            <a:chOff x="4562498" y="-721735"/>
            <a:chExt cx="2177576" cy="335011"/>
          </a:xfrm>
        </p:grpSpPr>
        <p:sp>
          <p:nvSpPr>
            <p:cNvPr id="191" name="任意多边形 190"/>
            <p:cNvSpPr/>
            <p:nvPr/>
          </p:nvSpPr>
          <p:spPr>
            <a:xfrm>
              <a:off x="4562498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0 w 837529"/>
                <a:gd name="connsiteY5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32004" rIns="99755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 smtClean="0"/>
                <a:t>*</a:t>
              </a:r>
              <a:r>
                <a:rPr lang="zh-CN" altLang="en-US" sz="1200" kern="1200" dirty="0" smtClean="0"/>
                <a:t>步骤</a:t>
              </a:r>
              <a:endParaRPr lang="zh-CN" altLang="en-US" sz="1200" kern="1200" dirty="0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5232522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167506 w 837529"/>
                <a:gd name="connsiteY5" fmla="*/ 167506 h 335011"/>
                <a:gd name="connsiteX6" fmla="*/ 0 w 837529"/>
                <a:gd name="connsiteY6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167506" y="1675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512" tIns="32004" rIns="183507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类型</a:t>
              </a:r>
              <a:endParaRPr lang="zh-CN" altLang="en-US" sz="1200" kern="1200" dirty="0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5902545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167506 w 837529"/>
                <a:gd name="connsiteY5" fmla="*/ 167506 h 335011"/>
                <a:gd name="connsiteX6" fmla="*/ 0 w 837529"/>
                <a:gd name="connsiteY6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167506" y="1675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512" tIns="32004" rIns="183507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参数</a:t>
              </a:r>
              <a:endParaRPr lang="zh-CN" altLang="en-US" sz="1200" kern="1200" dirty="0"/>
            </a:p>
          </p:txBody>
        </p:sp>
      </p:grpSp>
      <p:graphicFrame>
        <p:nvGraphicFramePr>
          <p:cNvPr id="201" name="Table"/>
          <p:cNvGraphicFramePr>
            <a:graphicFrameLocks noGrp="1"/>
          </p:cNvGraphicFramePr>
          <p:nvPr>
            <p:custDataLst>
              <p:custData r:id="rId12"/>
            </p:custDataLst>
            <p:extLst/>
          </p:nvPr>
        </p:nvGraphicFramePr>
        <p:xfrm>
          <a:off x="4264958" y="1093083"/>
          <a:ext cx="1978531" cy="85563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88763"/>
                <a:gridCol w="989768"/>
              </a:tblGrid>
              <a:tr h="192025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步骤名称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测试类型数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手动步骤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7277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手动步骤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手动步骤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pSp>
        <p:nvGrpSpPr>
          <p:cNvPr id="133" name="DropdownBox"/>
          <p:cNvGrpSpPr/>
          <p:nvPr>
            <p:custDataLst>
              <p:custData r:id="rId13"/>
            </p:custDataLst>
          </p:nvPr>
        </p:nvGrpSpPr>
        <p:grpSpPr>
          <a:xfrm>
            <a:off x="9396251" y="720000"/>
            <a:ext cx="1097652" cy="228600"/>
            <a:chOff x="4016824" y="3329200"/>
            <a:chExt cx="1097652" cy="228600"/>
          </a:xfrm>
        </p:grpSpPr>
        <p:sp>
          <p:nvSpPr>
            <p:cNvPr id="134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36" name="Content"/>
          <p:cNvSpPr txBox="1"/>
          <p:nvPr>
            <p:custDataLst>
              <p:custData r:id="rId14"/>
            </p:custDataLst>
          </p:nvPr>
        </p:nvSpPr>
        <p:spPr>
          <a:xfrm>
            <a:off x="8751717" y="737474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指标组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4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99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0" name="Rectangle 11"/>
            <p:cNvSpPr/>
            <p:nvPr/>
          </p:nvSpPr>
          <p:spPr>
            <a:xfrm>
              <a:off x="76200" y="309484"/>
              <a:ext cx="8991600" cy="64377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1" name="WindowTitle"/>
            <p:cNvSpPr txBox="1"/>
            <p:nvPr/>
          </p:nvSpPr>
          <p:spPr>
            <a:xfrm>
              <a:off x="240976" y="42736"/>
              <a:ext cx="1430520" cy="230832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测试序列定义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-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2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94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95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96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8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3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" name="Container"/>
          <p:cNvSpPr/>
          <p:nvPr/>
        </p:nvSpPr>
        <p:spPr>
          <a:xfrm>
            <a:off x="1680245" y="946841"/>
            <a:ext cx="2465627" cy="570253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3"/>
          <p:cNvGrpSpPr/>
          <p:nvPr/>
        </p:nvGrpSpPr>
        <p:grpSpPr>
          <a:xfrm>
            <a:off x="1770475" y="1016644"/>
            <a:ext cx="1170657" cy="187693"/>
            <a:chOff x="1931570" y="4380241"/>
            <a:chExt cx="1170657" cy="187693"/>
          </a:xfrm>
        </p:grpSpPr>
        <p:sp>
          <p:nvSpPr>
            <p:cNvPr id="123" name="Text1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4"/>
          <p:cNvGrpSpPr/>
          <p:nvPr/>
        </p:nvGrpSpPr>
        <p:grpSpPr>
          <a:xfrm>
            <a:off x="1958168" y="1257844"/>
            <a:ext cx="1786210" cy="187693"/>
            <a:chOff x="1931570" y="4380241"/>
            <a:chExt cx="1786210" cy="187693"/>
          </a:xfrm>
        </p:grpSpPr>
        <p:sp>
          <p:nvSpPr>
            <p:cNvPr id="121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6" name="Group 5"/>
          <p:cNvGrpSpPr/>
          <p:nvPr/>
        </p:nvGrpSpPr>
        <p:grpSpPr>
          <a:xfrm>
            <a:off x="2152917" y="1504034"/>
            <a:ext cx="720214" cy="187693"/>
            <a:chOff x="1931570" y="4380241"/>
            <a:chExt cx="720214" cy="187693"/>
          </a:xfrm>
          <a:noFill/>
        </p:grpSpPr>
        <p:sp>
          <p:nvSpPr>
            <p:cNvPr id="119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6"/>
          <p:cNvGrpSpPr/>
          <p:nvPr/>
        </p:nvGrpSpPr>
        <p:grpSpPr>
          <a:xfrm>
            <a:off x="2152917" y="2573184"/>
            <a:ext cx="720214" cy="187693"/>
            <a:chOff x="1931570" y="4380241"/>
            <a:chExt cx="720214" cy="187693"/>
          </a:xfrm>
        </p:grpSpPr>
        <p:sp>
          <p:nvSpPr>
            <p:cNvPr id="117" name="Text4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2152917" y="2819374"/>
            <a:ext cx="720214" cy="187693"/>
            <a:chOff x="1931570" y="4380241"/>
            <a:chExt cx="720214" cy="187693"/>
          </a:xfrm>
        </p:grpSpPr>
        <p:sp>
          <p:nvSpPr>
            <p:cNvPr id="115" name="Text5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9" name="Group 8"/>
          <p:cNvGrpSpPr/>
          <p:nvPr/>
        </p:nvGrpSpPr>
        <p:grpSpPr>
          <a:xfrm>
            <a:off x="1770475" y="3065564"/>
            <a:ext cx="1087301" cy="187693"/>
            <a:chOff x="1931570" y="4380241"/>
            <a:chExt cx="1087301" cy="187693"/>
          </a:xfrm>
        </p:grpSpPr>
        <p:sp>
          <p:nvSpPr>
            <p:cNvPr id="113" name="Text6"/>
            <p:cNvSpPr txBox="1"/>
            <p:nvPr/>
          </p:nvSpPr>
          <p:spPr>
            <a:xfrm>
              <a:off x="2126319" y="4383212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1770475" y="5826352"/>
            <a:ext cx="1087301" cy="187693"/>
            <a:chOff x="1931570" y="6894839"/>
            <a:chExt cx="1087301" cy="187693"/>
          </a:xfrm>
        </p:grpSpPr>
        <p:sp>
          <p:nvSpPr>
            <p:cNvPr id="111" name="Text7"/>
            <p:cNvSpPr txBox="1"/>
            <p:nvPr/>
          </p:nvSpPr>
          <p:spPr>
            <a:xfrm>
              <a:off x="2126319" y="6897810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Icon7"/>
            <p:cNvSpPr/>
            <p:nvPr/>
          </p:nvSpPr>
          <p:spPr>
            <a:xfrm>
              <a:off x="1931570" y="6894839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0" name="Picture 1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6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grpSp>
        <p:nvGrpSpPr>
          <p:cNvPr id="151" name="HorizontalSplitter"/>
          <p:cNvGrpSpPr/>
          <p:nvPr>
            <p:custDataLst>
              <p:custData r:id="rId7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152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154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TabGroup"/>
          <p:cNvGrpSpPr/>
          <p:nvPr>
            <p:custDataLst>
              <p:custData r:id="rId8"/>
            </p:custDataLst>
          </p:nvPr>
        </p:nvGrpSpPr>
        <p:grpSpPr>
          <a:xfrm>
            <a:off x="4170385" y="4797484"/>
            <a:ext cx="6370451" cy="1851891"/>
            <a:chOff x="3138993" y="2600325"/>
            <a:chExt cx="3513043" cy="2017394"/>
          </a:xfrm>
        </p:grpSpPr>
        <p:sp>
          <p:nvSpPr>
            <p:cNvPr id="159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64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6" name="Text2"/>
          <p:cNvSpPr txBox="1"/>
          <p:nvPr/>
        </p:nvSpPr>
        <p:spPr>
          <a:xfrm>
            <a:off x="2152917" y="3386750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58168" y="3383779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Text3"/>
          <p:cNvSpPr txBox="1"/>
          <p:nvPr/>
        </p:nvSpPr>
        <p:spPr>
          <a:xfrm>
            <a:off x="2347666" y="363294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Icon3"/>
          <p:cNvSpPr/>
          <p:nvPr/>
        </p:nvSpPr>
        <p:spPr>
          <a:xfrm>
            <a:off x="2152917" y="362996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Text4"/>
          <p:cNvSpPr txBox="1"/>
          <p:nvPr/>
        </p:nvSpPr>
        <p:spPr>
          <a:xfrm>
            <a:off x="2347666" y="387913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Icon4"/>
          <p:cNvSpPr/>
          <p:nvPr/>
        </p:nvSpPr>
        <p:spPr>
          <a:xfrm>
            <a:off x="2152917" y="387615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2" name="Text5"/>
          <p:cNvSpPr txBox="1"/>
          <p:nvPr/>
        </p:nvSpPr>
        <p:spPr>
          <a:xfrm>
            <a:off x="2347666" y="412532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3" name="Icon5"/>
          <p:cNvSpPr/>
          <p:nvPr/>
        </p:nvSpPr>
        <p:spPr>
          <a:xfrm>
            <a:off x="2152917" y="412234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2"/>
          <p:cNvSpPr txBox="1"/>
          <p:nvPr/>
        </p:nvSpPr>
        <p:spPr>
          <a:xfrm>
            <a:off x="2152917" y="4371454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con2"/>
          <p:cNvSpPr/>
          <p:nvPr/>
        </p:nvSpPr>
        <p:spPr>
          <a:xfrm>
            <a:off x="1958168" y="4368483"/>
            <a:ext cx="187693" cy="1876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3"/>
          <p:cNvSpPr txBox="1"/>
          <p:nvPr/>
        </p:nvSpPr>
        <p:spPr>
          <a:xfrm>
            <a:off x="2347666" y="461764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con3"/>
          <p:cNvSpPr/>
          <p:nvPr/>
        </p:nvSpPr>
        <p:spPr>
          <a:xfrm>
            <a:off x="2152917" y="461467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4"/>
          <p:cNvSpPr txBox="1"/>
          <p:nvPr/>
        </p:nvSpPr>
        <p:spPr>
          <a:xfrm>
            <a:off x="2347666" y="486383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Icon4"/>
          <p:cNvSpPr/>
          <p:nvPr/>
        </p:nvSpPr>
        <p:spPr>
          <a:xfrm>
            <a:off x="2152917" y="486086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2"/>
          <p:cNvSpPr txBox="1"/>
          <p:nvPr/>
        </p:nvSpPr>
        <p:spPr>
          <a:xfrm>
            <a:off x="2152917" y="5122913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Icon2"/>
          <p:cNvSpPr/>
          <p:nvPr/>
        </p:nvSpPr>
        <p:spPr>
          <a:xfrm>
            <a:off x="1958168" y="5119942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4" name="Text3"/>
          <p:cNvSpPr txBox="1"/>
          <p:nvPr/>
        </p:nvSpPr>
        <p:spPr>
          <a:xfrm>
            <a:off x="2347666" y="536910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152917" y="536613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Text4"/>
          <p:cNvSpPr txBox="1"/>
          <p:nvPr/>
        </p:nvSpPr>
        <p:spPr>
          <a:xfrm>
            <a:off x="2347666" y="561529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Icon4"/>
          <p:cNvSpPr/>
          <p:nvPr/>
        </p:nvSpPr>
        <p:spPr>
          <a:xfrm>
            <a:off x="2152917" y="561232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839315" y="4063796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2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TabGroup"/>
          <p:cNvGrpSpPr/>
          <p:nvPr>
            <p:custDataLst>
              <p:custData r:id="rId9"/>
            </p:custDataLst>
          </p:nvPr>
        </p:nvGrpSpPr>
        <p:grpSpPr>
          <a:xfrm>
            <a:off x="4169213" y="361509"/>
            <a:ext cx="6370451" cy="4252945"/>
            <a:chOff x="3138993" y="2600329"/>
            <a:chExt cx="3513043" cy="2017390"/>
          </a:xfrm>
        </p:grpSpPr>
        <p:sp>
          <p:nvSpPr>
            <p:cNvPr id="126" name="Container"/>
            <p:cNvSpPr>
              <a:spLocks/>
            </p:cNvSpPr>
            <p:nvPr/>
          </p:nvSpPr>
          <p:spPr>
            <a:xfrm>
              <a:off x="3138993" y="2717248"/>
              <a:ext cx="3513043" cy="190047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Tab3"/>
            <p:cNvSpPr txBox="1">
              <a:spLocks/>
            </p:cNvSpPr>
            <p:nvPr/>
          </p:nvSpPr>
          <p:spPr>
            <a:xfrm>
              <a:off x="3666327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快速添加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ab2"/>
            <p:cNvSpPr txBox="1">
              <a:spLocks/>
            </p:cNvSpPr>
            <p:nvPr/>
          </p:nvSpPr>
          <p:spPr>
            <a:xfrm>
              <a:off x="4111464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9" name="Group 5"/>
            <p:cNvGrpSpPr/>
            <p:nvPr/>
          </p:nvGrpSpPr>
          <p:grpSpPr>
            <a:xfrm>
              <a:off x="3169737" y="2600329"/>
              <a:ext cx="496590" cy="116924"/>
              <a:chOff x="3457401" y="2698423"/>
              <a:chExt cx="321422" cy="99762"/>
            </a:xfrm>
          </p:grpSpPr>
          <p:sp>
            <p:nvSpPr>
              <p:cNvPr id="131" name="ActiveTab"/>
              <p:cNvSpPr txBox="1">
                <a:spLocks/>
              </p:cNvSpPr>
              <p:nvPr/>
            </p:nvSpPr>
            <p:spPr>
              <a:xfrm>
                <a:off x="3457401" y="2698423"/>
                <a:ext cx="321422" cy="9976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设置总览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TabLine"/>
              <p:cNvSpPr>
                <a:spLocks/>
              </p:cNvSpPr>
              <p:nvPr/>
            </p:nvSpPr>
            <p:spPr>
              <a:xfrm>
                <a:off x="3460845" y="2798185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0" name="Tab4"/>
            <p:cNvSpPr txBox="1">
              <a:spLocks/>
            </p:cNvSpPr>
            <p:nvPr/>
          </p:nvSpPr>
          <p:spPr>
            <a:xfrm>
              <a:off x="4556600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4269288" y="761502"/>
            <a:ext cx="2177576" cy="222130"/>
            <a:chOff x="4562498" y="-721735"/>
            <a:chExt cx="2177576" cy="335011"/>
          </a:xfrm>
        </p:grpSpPr>
        <p:sp>
          <p:nvSpPr>
            <p:cNvPr id="191" name="任意多边形 190"/>
            <p:cNvSpPr/>
            <p:nvPr/>
          </p:nvSpPr>
          <p:spPr>
            <a:xfrm>
              <a:off x="4562498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0 w 837529"/>
                <a:gd name="connsiteY5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32004" rIns="99755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步骤</a:t>
              </a:r>
              <a:endParaRPr lang="zh-CN" altLang="en-US" sz="1200" kern="1200" dirty="0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5232522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167506 w 837529"/>
                <a:gd name="connsiteY5" fmla="*/ 167506 h 335011"/>
                <a:gd name="connsiteX6" fmla="*/ 0 w 837529"/>
                <a:gd name="connsiteY6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167506" y="1675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512" tIns="32004" rIns="183507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*类型</a:t>
              </a:r>
              <a:endParaRPr lang="zh-CN" altLang="en-US" sz="1200" kern="1200" dirty="0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5902545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167506 w 837529"/>
                <a:gd name="connsiteY5" fmla="*/ 167506 h 335011"/>
                <a:gd name="connsiteX6" fmla="*/ 0 w 837529"/>
                <a:gd name="connsiteY6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167506" y="1675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512" tIns="32004" rIns="183507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参数</a:t>
              </a:r>
              <a:endParaRPr lang="zh-CN" altLang="en-US" sz="1200" kern="1200" dirty="0"/>
            </a:p>
          </p:txBody>
        </p:sp>
      </p:grpSp>
      <p:graphicFrame>
        <p:nvGraphicFramePr>
          <p:cNvPr id="201" name="Table"/>
          <p:cNvGraphicFramePr>
            <a:graphicFrameLocks noGrp="1"/>
          </p:cNvGraphicFramePr>
          <p:nvPr>
            <p:custDataLst>
              <p:custData r:id="rId10"/>
            </p:custDataLst>
            <p:extLst/>
          </p:nvPr>
        </p:nvGraphicFramePr>
        <p:xfrm>
          <a:off x="4264958" y="1093083"/>
          <a:ext cx="5982796" cy="64427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56232"/>
                <a:gridCol w="856232"/>
                <a:gridCol w="856232"/>
                <a:gridCol w="856232"/>
                <a:gridCol w="856232"/>
                <a:gridCol w="856232"/>
                <a:gridCol w="845404"/>
              </a:tblGrid>
              <a:tr h="192025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是否测试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手动步骤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测试类型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测试路径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起始频率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截止频率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点数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手动步骤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S</a:t>
                      </a: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参数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路径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2G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201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</a:tr>
              <a:tr h="2520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1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手动步骤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S</a:t>
                      </a: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参数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路径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1601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pSp>
        <p:nvGrpSpPr>
          <p:cNvPr id="137" name="Group 5"/>
          <p:cNvGrpSpPr/>
          <p:nvPr/>
        </p:nvGrpSpPr>
        <p:grpSpPr>
          <a:xfrm>
            <a:off x="2340610" y="1839457"/>
            <a:ext cx="1031325" cy="187693"/>
            <a:chOff x="1931570" y="4380241"/>
            <a:chExt cx="1031325" cy="187693"/>
          </a:xfrm>
        </p:grpSpPr>
        <p:sp>
          <p:nvSpPr>
            <p:cNvPr id="138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" name="Group 5"/>
          <p:cNvGrpSpPr/>
          <p:nvPr/>
        </p:nvGrpSpPr>
        <p:grpSpPr>
          <a:xfrm>
            <a:off x="2342113" y="2106050"/>
            <a:ext cx="1031325" cy="187693"/>
            <a:chOff x="1931570" y="4380241"/>
            <a:chExt cx="1031325" cy="187693"/>
          </a:xfrm>
        </p:grpSpPr>
        <p:sp>
          <p:nvSpPr>
            <p:cNvPr id="150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CheckBox"/>
          <p:cNvSpPr/>
          <p:nvPr/>
        </p:nvSpPr>
        <p:spPr>
          <a:xfrm>
            <a:off x="4437021" y="1358797"/>
            <a:ext cx="106714" cy="10414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65000"/>
              </a:srgbClr>
            </a:solidFill>
          </a:ln>
          <a:effectLst>
            <a:innerShdw blurRad="63500">
              <a:prstClr val="black">
                <a:alpha val="17000"/>
              </a:prstClr>
            </a:inn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19" y="13230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CheckBoxChecked"/>
          <p:cNvGrpSpPr/>
          <p:nvPr>
            <p:custDataLst>
              <p:custData r:id="rId11"/>
            </p:custDataLst>
          </p:nvPr>
        </p:nvGrpSpPr>
        <p:grpSpPr>
          <a:xfrm>
            <a:off x="4412319" y="1489546"/>
            <a:ext cx="249822" cy="230832"/>
            <a:chOff x="4317072" y="3312427"/>
            <a:chExt cx="249822" cy="230832"/>
          </a:xfrm>
        </p:grpSpPr>
        <p:grpSp>
          <p:nvGrpSpPr>
            <p:cNvPr id="189" name="Group 2"/>
            <p:cNvGrpSpPr/>
            <p:nvPr/>
          </p:nvGrpSpPr>
          <p:grpSpPr>
            <a:xfrm>
              <a:off x="4354457" y="3312427"/>
              <a:ext cx="212437" cy="230832"/>
              <a:chOff x="5179847" y="2087451"/>
              <a:chExt cx="199096" cy="216403"/>
            </a:xfrm>
          </p:grpSpPr>
          <p:sp>
            <p:nvSpPr>
              <p:cNvPr id="196" name="Content"/>
              <p:cNvSpPr txBox="1">
                <a:spLocks/>
              </p:cNvSpPr>
              <p:nvPr/>
            </p:nvSpPr>
            <p:spPr>
              <a:xfrm>
                <a:off x="5179847" y="2087451"/>
                <a:ext cx="199096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8" name="CheckBox"/>
              <p:cNvSpPr>
                <a:spLocks/>
              </p:cNvSpPr>
              <p:nvPr/>
            </p:nvSpPr>
            <p:spPr>
              <a:xfrm>
                <a:off x="5179855" y="2146837"/>
                <a:ext cx="100013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94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2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34" y="12516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32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91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99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0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1" name="WindowTitle"/>
              <p:cNvSpPr txBox="1"/>
              <p:nvPr/>
            </p:nvSpPr>
            <p:spPr>
              <a:xfrm>
                <a:off x="240976" y="42736"/>
                <a:ext cx="1598964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测试序列定义</a:t>
                </a:r>
                <a:r>
                  <a:rPr lang="en-US" altLang="zh-CN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-Marker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2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9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9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9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3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3" name="Container"/>
          <p:cNvSpPr/>
          <p:nvPr/>
        </p:nvSpPr>
        <p:spPr>
          <a:xfrm>
            <a:off x="1680245" y="946841"/>
            <a:ext cx="2465627" cy="570253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3"/>
          <p:cNvGrpSpPr/>
          <p:nvPr/>
        </p:nvGrpSpPr>
        <p:grpSpPr>
          <a:xfrm>
            <a:off x="1770475" y="1016644"/>
            <a:ext cx="1087301" cy="187693"/>
            <a:chOff x="1931570" y="4380241"/>
            <a:chExt cx="1087301" cy="187693"/>
          </a:xfrm>
        </p:grpSpPr>
        <p:sp>
          <p:nvSpPr>
            <p:cNvPr id="123" name="Text1"/>
            <p:cNvSpPr txBox="1"/>
            <p:nvPr/>
          </p:nvSpPr>
          <p:spPr>
            <a:xfrm>
              <a:off x="2126319" y="4383212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4"/>
          <p:cNvGrpSpPr/>
          <p:nvPr/>
        </p:nvGrpSpPr>
        <p:grpSpPr>
          <a:xfrm>
            <a:off x="1958168" y="1257844"/>
            <a:ext cx="1786210" cy="187693"/>
            <a:chOff x="1931570" y="4380241"/>
            <a:chExt cx="1786210" cy="187693"/>
          </a:xfrm>
        </p:grpSpPr>
        <p:sp>
          <p:nvSpPr>
            <p:cNvPr id="121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6" name="Group 5"/>
          <p:cNvGrpSpPr/>
          <p:nvPr/>
        </p:nvGrpSpPr>
        <p:grpSpPr>
          <a:xfrm>
            <a:off x="2152917" y="1504034"/>
            <a:ext cx="720214" cy="187693"/>
            <a:chOff x="1931570" y="4380241"/>
            <a:chExt cx="720214" cy="187693"/>
          </a:xfrm>
          <a:solidFill>
            <a:srgbClr val="FFFF00"/>
          </a:solidFill>
        </p:grpSpPr>
        <p:sp>
          <p:nvSpPr>
            <p:cNvPr id="119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6"/>
          <p:cNvGrpSpPr/>
          <p:nvPr/>
        </p:nvGrpSpPr>
        <p:grpSpPr>
          <a:xfrm>
            <a:off x="2152917" y="2573184"/>
            <a:ext cx="720214" cy="187693"/>
            <a:chOff x="1931570" y="4380241"/>
            <a:chExt cx="720214" cy="187693"/>
          </a:xfrm>
        </p:grpSpPr>
        <p:sp>
          <p:nvSpPr>
            <p:cNvPr id="117" name="Text4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2152917" y="2819374"/>
            <a:ext cx="720214" cy="187693"/>
            <a:chOff x="1931570" y="4380241"/>
            <a:chExt cx="720214" cy="187693"/>
          </a:xfrm>
        </p:grpSpPr>
        <p:sp>
          <p:nvSpPr>
            <p:cNvPr id="115" name="Text5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9" name="Group 8"/>
          <p:cNvGrpSpPr/>
          <p:nvPr/>
        </p:nvGrpSpPr>
        <p:grpSpPr>
          <a:xfrm>
            <a:off x="1770475" y="3065564"/>
            <a:ext cx="1087301" cy="187693"/>
            <a:chOff x="1931570" y="4380241"/>
            <a:chExt cx="1087301" cy="187693"/>
          </a:xfrm>
        </p:grpSpPr>
        <p:sp>
          <p:nvSpPr>
            <p:cNvPr id="113" name="Text6"/>
            <p:cNvSpPr txBox="1"/>
            <p:nvPr/>
          </p:nvSpPr>
          <p:spPr>
            <a:xfrm>
              <a:off x="2126319" y="4383212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1770475" y="5826352"/>
            <a:ext cx="1087301" cy="187693"/>
            <a:chOff x="1931570" y="6894839"/>
            <a:chExt cx="1087301" cy="187693"/>
          </a:xfrm>
        </p:grpSpPr>
        <p:sp>
          <p:nvSpPr>
            <p:cNvPr id="111" name="Text7"/>
            <p:cNvSpPr txBox="1"/>
            <p:nvPr/>
          </p:nvSpPr>
          <p:spPr>
            <a:xfrm>
              <a:off x="2126319" y="6897810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Icon7"/>
            <p:cNvSpPr/>
            <p:nvPr/>
          </p:nvSpPr>
          <p:spPr>
            <a:xfrm>
              <a:off x="1931570" y="6894839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0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7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grpSp>
        <p:nvGrpSpPr>
          <p:cNvPr id="151" name="HorizontalSplitter"/>
          <p:cNvGrpSpPr/>
          <p:nvPr>
            <p:custDataLst>
              <p:custData r:id="rId8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152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154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TabGroup"/>
          <p:cNvGrpSpPr/>
          <p:nvPr>
            <p:custDataLst>
              <p:custData r:id="rId9"/>
            </p:custDataLst>
          </p:nvPr>
        </p:nvGrpSpPr>
        <p:grpSpPr>
          <a:xfrm>
            <a:off x="4170385" y="4797484"/>
            <a:ext cx="6370451" cy="1851891"/>
            <a:chOff x="3138993" y="2600325"/>
            <a:chExt cx="3513043" cy="2017394"/>
          </a:xfrm>
        </p:grpSpPr>
        <p:sp>
          <p:nvSpPr>
            <p:cNvPr id="159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64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6" name="Text2"/>
          <p:cNvSpPr txBox="1"/>
          <p:nvPr/>
        </p:nvSpPr>
        <p:spPr>
          <a:xfrm>
            <a:off x="2152917" y="3386750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58168" y="3383779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Text3"/>
          <p:cNvSpPr txBox="1"/>
          <p:nvPr/>
        </p:nvSpPr>
        <p:spPr>
          <a:xfrm>
            <a:off x="2347666" y="363294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Icon3"/>
          <p:cNvSpPr/>
          <p:nvPr/>
        </p:nvSpPr>
        <p:spPr>
          <a:xfrm>
            <a:off x="2152917" y="362996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Text4"/>
          <p:cNvSpPr txBox="1"/>
          <p:nvPr/>
        </p:nvSpPr>
        <p:spPr>
          <a:xfrm>
            <a:off x="2347666" y="387913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Icon4"/>
          <p:cNvSpPr/>
          <p:nvPr/>
        </p:nvSpPr>
        <p:spPr>
          <a:xfrm>
            <a:off x="2152917" y="387615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2" name="Text5"/>
          <p:cNvSpPr txBox="1"/>
          <p:nvPr/>
        </p:nvSpPr>
        <p:spPr>
          <a:xfrm>
            <a:off x="2347666" y="412532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3" name="Icon5"/>
          <p:cNvSpPr/>
          <p:nvPr/>
        </p:nvSpPr>
        <p:spPr>
          <a:xfrm>
            <a:off x="2152917" y="412234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2"/>
          <p:cNvSpPr txBox="1"/>
          <p:nvPr/>
        </p:nvSpPr>
        <p:spPr>
          <a:xfrm>
            <a:off x="2152917" y="4371454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con2"/>
          <p:cNvSpPr/>
          <p:nvPr/>
        </p:nvSpPr>
        <p:spPr>
          <a:xfrm>
            <a:off x="1958168" y="4368483"/>
            <a:ext cx="187693" cy="1876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3"/>
          <p:cNvSpPr txBox="1"/>
          <p:nvPr/>
        </p:nvSpPr>
        <p:spPr>
          <a:xfrm>
            <a:off x="2347666" y="461764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con3"/>
          <p:cNvSpPr/>
          <p:nvPr/>
        </p:nvSpPr>
        <p:spPr>
          <a:xfrm>
            <a:off x="2152917" y="461467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4"/>
          <p:cNvSpPr txBox="1"/>
          <p:nvPr/>
        </p:nvSpPr>
        <p:spPr>
          <a:xfrm>
            <a:off x="2347666" y="486383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Icon4"/>
          <p:cNvSpPr/>
          <p:nvPr/>
        </p:nvSpPr>
        <p:spPr>
          <a:xfrm>
            <a:off x="2152917" y="486086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2"/>
          <p:cNvSpPr txBox="1"/>
          <p:nvPr/>
        </p:nvSpPr>
        <p:spPr>
          <a:xfrm>
            <a:off x="2152917" y="5122913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Icon2"/>
          <p:cNvSpPr/>
          <p:nvPr/>
        </p:nvSpPr>
        <p:spPr>
          <a:xfrm>
            <a:off x="1958168" y="5119942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4" name="Text3"/>
          <p:cNvSpPr txBox="1"/>
          <p:nvPr/>
        </p:nvSpPr>
        <p:spPr>
          <a:xfrm>
            <a:off x="2347666" y="536910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152917" y="536613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Text4"/>
          <p:cNvSpPr txBox="1"/>
          <p:nvPr/>
        </p:nvSpPr>
        <p:spPr>
          <a:xfrm>
            <a:off x="2347666" y="561529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Icon4"/>
          <p:cNvSpPr/>
          <p:nvPr/>
        </p:nvSpPr>
        <p:spPr>
          <a:xfrm>
            <a:off x="2152917" y="561232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839315" y="4063796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3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TabGroup"/>
          <p:cNvGrpSpPr/>
          <p:nvPr>
            <p:custDataLst>
              <p:custData r:id="rId10"/>
            </p:custDataLst>
          </p:nvPr>
        </p:nvGrpSpPr>
        <p:grpSpPr>
          <a:xfrm>
            <a:off x="4169213" y="361509"/>
            <a:ext cx="6300851" cy="4252945"/>
            <a:chOff x="3138993" y="2600329"/>
            <a:chExt cx="3513043" cy="2017390"/>
          </a:xfrm>
        </p:grpSpPr>
        <p:sp>
          <p:nvSpPr>
            <p:cNvPr id="126" name="Container"/>
            <p:cNvSpPr>
              <a:spLocks/>
            </p:cNvSpPr>
            <p:nvPr/>
          </p:nvSpPr>
          <p:spPr>
            <a:xfrm>
              <a:off x="3138993" y="2717252"/>
              <a:ext cx="3513043" cy="19004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Tab3"/>
            <p:cNvSpPr txBox="1">
              <a:spLocks/>
            </p:cNvSpPr>
            <p:nvPr/>
          </p:nvSpPr>
          <p:spPr>
            <a:xfrm>
              <a:off x="3672152" y="2617491"/>
              <a:ext cx="450054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开关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ab2"/>
            <p:cNvSpPr txBox="1">
              <a:spLocks/>
            </p:cNvSpPr>
            <p:nvPr/>
          </p:nvSpPr>
          <p:spPr>
            <a:xfrm>
              <a:off x="4122206" y="2617491"/>
              <a:ext cx="450054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IO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9" name="Group 5"/>
            <p:cNvGrpSpPr/>
            <p:nvPr/>
          </p:nvGrpSpPr>
          <p:grpSpPr>
            <a:xfrm>
              <a:off x="3170077" y="2600329"/>
              <a:ext cx="502075" cy="116924"/>
              <a:chOff x="3457619" y="2698423"/>
              <a:chExt cx="324972" cy="99762"/>
            </a:xfrm>
          </p:grpSpPr>
          <p:sp>
            <p:nvSpPr>
              <p:cNvPr id="131" name="ActiveTab"/>
              <p:cNvSpPr txBox="1">
                <a:spLocks/>
              </p:cNvSpPr>
              <p:nvPr/>
            </p:nvSpPr>
            <p:spPr>
              <a:xfrm>
                <a:off x="3457619" y="2698423"/>
                <a:ext cx="324972" cy="9976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TabLine"/>
              <p:cNvSpPr>
                <a:spLocks/>
              </p:cNvSpPr>
              <p:nvPr/>
            </p:nvSpPr>
            <p:spPr>
              <a:xfrm>
                <a:off x="3461101" y="2798185"/>
                <a:ext cx="31800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0" name="Tab4"/>
            <p:cNvSpPr txBox="1">
              <a:spLocks/>
            </p:cNvSpPr>
            <p:nvPr/>
          </p:nvSpPr>
          <p:spPr>
            <a:xfrm>
              <a:off x="4572259" y="2617491"/>
              <a:ext cx="450054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4269288" y="761502"/>
            <a:ext cx="2177576" cy="222130"/>
            <a:chOff x="4562498" y="-721735"/>
            <a:chExt cx="2177576" cy="335011"/>
          </a:xfrm>
        </p:grpSpPr>
        <p:sp>
          <p:nvSpPr>
            <p:cNvPr id="191" name="任意多边形 190"/>
            <p:cNvSpPr/>
            <p:nvPr/>
          </p:nvSpPr>
          <p:spPr>
            <a:xfrm>
              <a:off x="4562498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0 w 837529"/>
                <a:gd name="connsiteY5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32004" rIns="99755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步骤</a:t>
              </a:r>
              <a:endParaRPr lang="zh-CN" altLang="en-US" sz="1200" kern="1200" dirty="0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5232522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167506 w 837529"/>
                <a:gd name="connsiteY5" fmla="*/ 167506 h 335011"/>
                <a:gd name="connsiteX6" fmla="*/ 0 w 837529"/>
                <a:gd name="connsiteY6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167506" y="1675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512" tIns="32004" rIns="183507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类型</a:t>
              </a:r>
              <a:endParaRPr lang="zh-CN" altLang="en-US" sz="1200" kern="1200" dirty="0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5902545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167506 w 837529"/>
                <a:gd name="connsiteY5" fmla="*/ 167506 h 335011"/>
                <a:gd name="connsiteX6" fmla="*/ 0 w 837529"/>
                <a:gd name="connsiteY6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167506" y="1675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512" tIns="32004" rIns="183507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 smtClean="0"/>
                <a:t>*</a:t>
              </a:r>
              <a:r>
                <a:rPr lang="zh-CN" altLang="en-US" sz="1200" kern="1200" dirty="0" smtClean="0"/>
                <a:t>参数</a:t>
              </a:r>
              <a:endParaRPr lang="zh-CN" altLang="en-US" sz="1200" kern="1200" dirty="0"/>
            </a:p>
          </p:txBody>
        </p:sp>
      </p:grpSp>
      <p:graphicFrame>
        <p:nvGraphicFramePr>
          <p:cNvPr id="201" name="Table"/>
          <p:cNvGraphicFramePr>
            <a:graphicFrameLocks noGrp="1"/>
          </p:cNvGraphicFramePr>
          <p:nvPr>
            <p:custDataLst>
              <p:custData r:id="rId11"/>
            </p:custDataLst>
            <p:extLst/>
          </p:nvPr>
        </p:nvGraphicFramePr>
        <p:xfrm>
          <a:off x="4264956" y="1093083"/>
          <a:ext cx="5588172" cy="13728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55338"/>
                <a:gridCol w="823244"/>
                <a:gridCol w="1063809"/>
                <a:gridCol w="1063809"/>
                <a:gridCol w="1681972"/>
              </a:tblGrid>
              <a:tr h="192025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&amp;</a:t>
                      </a: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类型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参数类型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Format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上限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 rowSpan="3">
                  <a:txBody>
                    <a:bodyPr/>
                    <a:lstStyle/>
                    <a:p>
                      <a:endParaRPr lang="en-US" altLang="zh-CN" sz="110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1  S</a:t>
                      </a: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参数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S11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>
                          <a:solidFill>
                            <a:srgbClr val="000000"/>
                          </a:solidFill>
                        </a:rPr>
                        <a:t>LogMag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123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S21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S21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 rowSpan="3">
                  <a:txBody>
                    <a:bodyPr/>
                    <a:lstStyle/>
                    <a:p>
                      <a:endParaRPr lang="en-US" altLang="zh-CN" sz="110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1 S</a:t>
                      </a: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参数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pSp>
        <p:nvGrpSpPr>
          <p:cNvPr id="137" name="Group 5"/>
          <p:cNvGrpSpPr/>
          <p:nvPr/>
        </p:nvGrpSpPr>
        <p:grpSpPr>
          <a:xfrm>
            <a:off x="2340610" y="1839457"/>
            <a:ext cx="1031325" cy="187693"/>
            <a:chOff x="1931570" y="4380241"/>
            <a:chExt cx="1031325" cy="187693"/>
          </a:xfrm>
        </p:grpSpPr>
        <p:sp>
          <p:nvSpPr>
            <p:cNvPr id="138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" name="Group 5"/>
          <p:cNvGrpSpPr/>
          <p:nvPr/>
        </p:nvGrpSpPr>
        <p:grpSpPr>
          <a:xfrm>
            <a:off x="2342113" y="2106050"/>
            <a:ext cx="1031325" cy="187693"/>
            <a:chOff x="1931570" y="4380241"/>
            <a:chExt cx="1031325" cy="187693"/>
          </a:xfrm>
        </p:grpSpPr>
        <p:sp>
          <p:nvSpPr>
            <p:cNvPr id="150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2" name="Picture 2" descr="C:\Users\t-dantay\Documents\First24\arrowcurved1.png"/>
          <p:cNvPicPr>
            <a:picLocks noChangeAspect="1" noChangeArrowheads="1"/>
          </p:cNvPicPr>
          <p:nvPr>
            <p:custDataLst>
              <p:custData r:id="rId1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176" y="40361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91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99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0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1" name="WindowTitle"/>
              <p:cNvSpPr txBox="1"/>
              <p:nvPr/>
            </p:nvSpPr>
            <p:spPr>
              <a:xfrm>
                <a:off x="240976" y="42736"/>
                <a:ext cx="1598964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测试序列定义</a:t>
                </a:r>
                <a:r>
                  <a:rPr lang="en-US" altLang="zh-CN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-Marker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2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9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9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9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3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0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7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grpSp>
        <p:nvGrpSpPr>
          <p:cNvPr id="151" name="HorizontalSplitter"/>
          <p:cNvGrpSpPr/>
          <p:nvPr>
            <p:custDataLst>
              <p:custData r:id="rId8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152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154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TabGroup"/>
          <p:cNvGrpSpPr/>
          <p:nvPr>
            <p:custDataLst>
              <p:custData r:id="rId9"/>
            </p:custDataLst>
          </p:nvPr>
        </p:nvGrpSpPr>
        <p:grpSpPr>
          <a:xfrm>
            <a:off x="4170385" y="4797484"/>
            <a:ext cx="6370451" cy="1851891"/>
            <a:chOff x="3138993" y="2600325"/>
            <a:chExt cx="3513043" cy="2017394"/>
          </a:xfrm>
        </p:grpSpPr>
        <p:sp>
          <p:nvSpPr>
            <p:cNvPr id="159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64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839315" y="4063796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4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TabGroup"/>
          <p:cNvGrpSpPr/>
          <p:nvPr>
            <p:custDataLst>
              <p:custData r:id="rId10"/>
            </p:custDataLst>
          </p:nvPr>
        </p:nvGrpSpPr>
        <p:grpSpPr>
          <a:xfrm>
            <a:off x="4169213" y="361509"/>
            <a:ext cx="6300851" cy="4252945"/>
            <a:chOff x="3138993" y="2600329"/>
            <a:chExt cx="3513043" cy="2017390"/>
          </a:xfrm>
        </p:grpSpPr>
        <p:sp>
          <p:nvSpPr>
            <p:cNvPr id="126" name="Container"/>
            <p:cNvSpPr>
              <a:spLocks/>
            </p:cNvSpPr>
            <p:nvPr/>
          </p:nvSpPr>
          <p:spPr>
            <a:xfrm>
              <a:off x="3138993" y="2717252"/>
              <a:ext cx="3513043" cy="19004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Tab3"/>
            <p:cNvSpPr txBox="1">
              <a:spLocks/>
            </p:cNvSpPr>
            <p:nvPr/>
          </p:nvSpPr>
          <p:spPr>
            <a:xfrm>
              <a:off x="3672152" y="2617491"/>
              <a:ext cx="450054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开关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ab2"/>
            <p:cNvSpPr txBox="1">
              <a:spLocks/>
            </p:cNvSpPr>
            <p:nvPr/>
          </p:nvSpPr>
          <p:spPr>
            <a:xfrm>
              <a:off x="4122206" y="2617491"/>
              <a:ext cx="450054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IO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9" name="Group 5"/>
            <p:cNvGrpSpPr/>
            <p:nvPr/>
          </p:nvGrpSpPr>
          <p:grpSpPr>
            <a:xfrm>
              <a:off x="3170077" y="2600329"/>
              <a:ext cx="502075" cy="116924"/>
              <a:chOff x="3457619" y="2698423"/>
              <a:chExt cx="324972" cy="99762"/>
            </a:xfrm>
          </p:grpSpPr>
          <p:sp>
            <p:nvSpPr>
              <p:cNvPr id="131" name="ActiveTab"/>
              <p:cNvSpPr txBox="1">
                <a:spLocks/>
              </p:cNvSpPr>
              <p:nvPr/>
            </p:nvSpPr>
            <p:spPr>
              <a:xfrm>
                <a:off x="3457619" y="2698423"/>
                <a:ext cx="324972" cy="9976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TabLine"/>
              <p:cNvSpPr>
                <a:spLocks/>
              </p:cNvSpPr>
              <p:nvPr/>
            </p:nvSpPr>
            <p:spPr>
              <a:xfrm>
                <a:off x="3461101" y="2798185"/>
                <a:ext cx="31800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0" name="Tab4"/>
            <p:cNvSpPr txBox="1">
              <a:spLocks/>
            </p:cNvSpPr>
            <p:nvPr/>
          </p:nvSpPr>
          <p:spPr>
            <a:xfrm>
              <a:off x="4572259" y="2617491"/>
              <a:ext cx="450054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4269288" y="761502"/>
            <a:ext cx="2177576" cy="222130"/>
            <a:chOff x="4562498" y="-721735"/>
            <a:chExt cx="2177576" cy="335011"/>
          </a:xfrm>
        </p:grpSpPr>
        <p:sp>
          <p:nvSpPr>
            <p:cNvPr id="191" name="任意多边形 190"/>
            <p:cNvSpPr/>
            <p:nvPr/>
          </p:nvSpPr>
          <p:spPr>
            <a:xfrm>
              <a:off x="4562498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0 w 837529"/>
                <a:gd name="connsiteY5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32004" rIns="99755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步骤</a:t>
              </a:r>
              <a:endParaRPr lang="zh-CN" altLang="en-US" sz="1200" kern="1200" dirty="0"/>
            </a:p>
          </p:txBody>
        </p:sp>
        <p:sp>
          <p:nvSpPr>
            <p:cNvPr id="192" name="任意多边形 191"/>
            <p:cNvSpPr/>
            <p:nvPr/>
          </p:nvSpPr>
          <p:spPr>
            <a:xfrm>
              <a:off x="5232522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167506 w 837529"/>
                <a:gd name="connsiteY5" fmla="*/ 167506 h 335011"/>
                <a:gd name="connsiteX6" fmla="*/ 0 w 837529"/>
                <a:gd name="connsiteY6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167506" y="1675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512" tIns="32004" rIns="183507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类型</a:t>
              </a:r>
              <a:endParaRPr lang="zh-CN" altLang="en-US" sz="1200" kern="1200" dirty="0"/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5902545" y="-721735"/>
              <a:ext cx="837529" cy="335011"/>
            </a:xfrm>
            <a:custGeom>
              <a:avLst/>
              <a:gdLst>
                <a:gd name="connsiteX0" fmla="*/ 0 w 837529"/>
                <a:gd name="connsiteY0" fmla="*/ 0 h 335011"/>
                <a:gd name="connsiteX1" fmla="*/ 670024 w 837529"/>
                <a:gd name="connsiteY1" fmla="*/ 0 h 335011"/>
                <a:gd name="connsiteX2" fmla="*/ 837529 w 837529"/>
                <a:gd name="connsiteY2" fmla="*/ 167506 h 335011"/>
                <a:gd name="connsiteX3" fmla="*/ 670024 w 837529"/>
                <a:gd name="connsiteY3" fmla="*/ 335011 h 335011"/>
                <a:gd name="connsiteX4" fmla="*/ 0 w 837529"/>
                <a:gd name="connsiteY4" fmla="*/ 335011 h 335011"/>
                <a:gd name="connsiteX5" fmla="*/ 167506 w 837529"/>
                <a:gd name="connsiteY5" fmla="*/ 167506 h 335011"/>
                <a:gd name="connsiteX6" fmla="*/ 0 w 837529"/>
                <a:gd name="connsiteY6" fmla="*/ 0 h 33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529" h="335011">
                  <a:moveTo>
                    <a:pt x="0" y="0"/>
                  </a:moveTo>
                  <a:lnTo>
                    <a:pt x="670024" y="0"/>
                  </a:lnTo>
                  <a:lnTo>
                    <a:pt x="837529" y="167506"/>
                  </a:lnTo>
                  <a:lnTo>
                    <a:pt x="670024" y="335011"/>
                  </a:lnTo>
                  <a:lnTo>
                    <a:pt x="0" y="335011"/>
                  </a:lnTo>
                  <a:lnTo>
                    <a:pt x="167506" y="16750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512" tIns="32004" rIns="183507" bIns="32004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参数</a:t>
              </a:r>
              <a:endParaRPr lang="zh-CN" altLang="en-US" sz="1200" kern="1200" dirty="0"/>
            </a:p>
          </p:txBody>
        </p:sp>
      </p:grpSp>
      <p:graphicFrame>
        <p:nvGraphicFramePr>
          <p:cNvPr id="201" name="Table"/>
          <p:cNvGraphicFramePr>
            <a:graphicFrameLocks noGrp="1"/>
          </p:cNvGraphicFramePr>
          <p:nvPr>
            <p:custDataLst>
              <p:custData r:id="rId11"/>
            </p:custDataLst>
            <p:extLst/>
          </p:nvPr>
        </p:nvGraphicFramePr>
        <p:xfrm>
          <a:off x="4264956" y="1093083"/>
          <a:ext cx="6042371" cy="13728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08530"/>
                <a:gridCol w="1023257"/>
                <a:gridCol w="1186543"/>
                <a:gridCol w="886505"/>
                <a:gridCol w="1637536"/>
              </a:tblGrid>
              <a:tr h="192025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&amp;</a:t>
                      </a: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类型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&amp;</a:t>
                      </a: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参数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>
                          <a:solidFill>
                            <a:srgbClr val="000000"/>
                          </a:solidFill>
                        </a:rPr>
                        <a:t>MarkerType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>
                          <a:solidFill>
                            <a:srgbClr val="000000"/>
                          </a:solidFill>
                        </a:rPr>
                        <a:t>StartRng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>
                          <a:solidFill>
                            <a:srgbClr val="000000"/>
                          </a:solidFill>
                        </a:rPr>
                        <a:t>StopRng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 rowSpan="3">
                  <a:txBody>
                    <a:bodyPr/>
                    <a:lstStyle/>
                    <a:p>
                      <a:endParaRPr lang="en-US" altLang="zh-CN" sz="110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1  </a:t>
                      </a: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类型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A S11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Max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1.2G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1.3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Min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2.1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Ripple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2.1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 rowSpan="3">
                  <a:txBody>
                    <a:bodyPr/>
                    <a:lstStyle/>
                    <a:p>
                      <a:endParaRPr lang="en-US" altLang="zh-CN" sz="110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步骤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2 </a:t>
                      </a:r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类型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A S21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Normal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1G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680245" y="946841"/>
            <a:ext cx="2465627" cy="5702534"/>
            <a:chOff x="1680245" y="946841"/>
            <a:chExt cx="2465627" cy="5702534"/>
          </a:xfrm>
        </p:grpSpPr>
        <p:sp>
          <p:nvSpPr>
            <p:cNvPr id="103" name="Container"/>
            <p:cNvSpPr/>
            <p:nvPr/>
          </p:nvSpPr>
          <p:spPr>
            <a:xfrm>
              <a:off x="1680245" y="946841"/>
              <a:ext cx="2465627" cy="570253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4" name="Group 3"/>
            <p:cNvGrpSpPr/>
            <p:nvPr/>
          </p:nvGrpSpPr>
          <p:grpSpPr>
            <a:xfrm>
              <a:off x="1770475" y="1016644"/>
              <a:ext cx="1087301" cy="187693"/>
              <a:chOff x="1931570" y="4380241"/>
              <a:chExt cx="1087301" cy="187693"/>
            </a:xfrm>
          </p:grpSpPr>
          <p:sp>
            <p:nvSpPr>
              <p:cNvPr id="123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121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类型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5"/>
            <p:cNvGrpSpPr/>
            <p:nvPr/>
          </p:nvGrpSpPr>
          <p:grpSpPr>
            <a:xfrm>
              <a:off x="2152917" y="1504034"/>
              <a:ext cx="720214" cy="187693"/>
              <a:chOff x="1931570" y="4380241"/>
              <a:chExt cx="720214" cy="187693"/>
            </a:xfrm>
            <a:solidFill>
              <a:srgbClr val="FFFF00"/>
            </a:solidFill>
          </p:grpSpPr>
          <p:sp>
            <p:nvSpPr>
              <p:cNvPr id="119" name="Text3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S11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noFill/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6"/>
            <p:cNvGrpSpPr/>
            <p:nvPr/>
          </p:nvGrpSpPr>
          <p:grpSpPr>
            <a:xfrm>
              <a:off x="2152917" y="2573184"/>
              <a:ext cx="720214" cy="187693"/>
              <a:chOff x="1931570" y="4380241"/>
              <a:chExt cx="720214" cy="187693"/>
            </a:xfrm>
          </p:grpSpPr>
          <p:sp>
            <p:nvSpPr>
              <p:cNvPr id="117" name="Text4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7"/>
            <p:cNvGrpSpPr/>
            <p:nvPr/>
          </p:nvGrpSpPr>
          <p:grpSpPr>
            <a:xfrm>
              <a:off x="2152917" y="2819374"/>
              <a:ext cx="720214" cy="187693"/>
              <a:chOff x="1931570" y="4380241"/>
              <a:chExt cx="720214" cy="187693"/>
            </a:xfrm>
          </p:grpSpPr>
          <p:sp>
            <p:nvSpPr>
              <p:cNvPr id="115" name="Text5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9" name="Group 8"/>
            <p:cNvGrpSpPr/>
            <p:nvPr/>
          </p:nvGrpSpPr>
          <p:grpSpPr>
            <a:xfrm>
              <a:off x="1770475" y="3065564"/>
              <a:ext cx="1087301" cy="187693"/>
              <a:chOff x="1931570" y="4380241"/>
              <a:chExt cx="1087301" cy="187693"/>
            </a:xfrm>
          </p:grpSpPr>
          <p:sp>
            <p:nvSpPr>
              <p:cNvPr id="113" name="Text6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Icon6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9"/>
            <p:cNvGrpSpPr/>
            <p:nvPr/>
          </p:nvGrpSpPr>
          <p:grpSpPr>
            <a:xfrm>
              <a:off x="1770475" y="5826352"/>
              <a:ext cx="1087301" cy="187693"/>
              <a:chOff x="1931570" y="6894839"/>
              <a:chExt cx="1087301" cy="187693"/>
            </a:xfrm>
          </p:grpSpPr>
          <p:sp>
            <p:nvSpPr>
              <p:cNvPr id="111" name="Text7"/>
              <p:cNvSpPr txBox="1"/>
              <p:nvPr/>
            </p:nvSpPr>
            <p:spPr>
              <a:xfrm>
                <a:off x="2126319" y="689781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Icon7"/>
              <p:cNvSpPr/>
              <p:nvPr/>
            </p:nvSpPr>
            <p:spPr>
              <a:xfrm>
                <a:off x="1931570" y="689483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6" name="Text2"/>
            <p:cNvSpPr txBox="1"/>
            <p:nvPr/>
          </p:nvSpPr>
          <p:spPr>
            <a:xfrm>
              <a:off x="2152917" y="3386750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Icon2"/>
            <p:cNvSpPr/>
            <p:nvPr/>
          </p:nvSpPr>
          <p:spPr>
            <a:xfrm>
              <a:off x="1958168" y="3383779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Text3"/>
            <p:cNvSpPr txBox="1"/>
            <p:nvPr/>
          </p:nvSpPr>
          <p:spPr>
            <a:xfrm>
              <a:off x="2347666" y="363294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Icon3"/>
            <p:cNvSpPr/>
            <p:nvPr/>
          </p:nvSpPr>
          <p:spPr>
            <a:xfrm>
              <a:off x="2152917" y="362996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Text4"/>
            <p:cNvSpPr txBox="1"/>
            <p:nvPr/>
          </p:nvSpPr>
          <p:spPr>
            <a:xfrm>
              <a:off x="2347666" y="387913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Icon4"/>
            <p:cNvSpPr/>
            <p:nvPr/>
          </p:nvSpPr>
          <p:spPr>
            <a:xfrm>
              <a:off x="2152917" y="387615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Text5"/>
            <p:cNvSpPr txBox="1"/>
            <p:nvPr/>
          </p:nvSpPr>
          <p:spPr>
            <a:xfrm>
              <a:off x="2347666" y="412532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Icon5"/>
            <p:cNvSpPr/>
            <p:nvPr/>
          </p:nvSpPr>
          <p:spPr>
            <a:xfrm>
              <a:off x="2152917" y="412234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Text2"/>
            <p:cNvSpPr txBox="1"/>
            <p:nvPr/>
          </p:nvSpPr>
          <p:spPr>
            <a:xfrm>
              <a:off x="2152917" y="43714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B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Icon2"/>
            <p:cNvSpPr/>
            <p:nvPr/>
          </p:nvSpPr>
          <p:spPr>
            <a:xfrm>
              <a:off x="1958168" y="4368483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Text3"/>
            <p:cNvSpPr txBox="1"/>
            <p:nvPr/>
          </p:nvSpPr>
          <p:spPr>
            <a:xfrm>
              <a:off x="2347666" y="4617644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Icon3"/>
            <p:cNvSpPr/>
            <p:nvPr/>
          </p:nvSpPr>
          <p:spPr>
            <a:xfrm>
              <a:off x="2152917" y="4614673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Text4"/>
            <p:cNvSpPr txBox="1"/>
            <p:nvPr/>
          </p:nvSpPr>
          <p:spPr>
            <a:xfrm>
              <a:off x="2347666" y="4863834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Icon4"/>
            <p:cNvSpPr/>
            <p:nvPr/>
          </p:nvSpPr>
          <p:spPr>
            <a:xfrm>
              <a:off x="2152917" y="4860863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2"/>
            <p:cNvSpPr txBox="1"/>
            <p:nvPr/>
          </p:nvSpPr>
          <p:spPr>
            <a:xfrm>
              <a:off x="2152917" y="5122913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Icon2"/>
            <p:cNvSpPr/>
            <p:nvPr/>
          </p:nvSpPr>
          <p:spPr>
            <a:xfrm>
              <a:off x="1958168" y="5119942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Text3"/>
            <p:cNvSpPr txBox="1"/>
            <p:nvPr/>
          </p:nvSpPr>
          <p:spPr>
            <a:xfrm>
              <a:off x="2347666" y="5369103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Icon3"/>
            <p:cNvSpPr/>
            <p:nvPr/>
          </p:nvSpPr>
          <p:spPr>
            <a:xfrm>
              <a:off x="2152917" y="5366132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Text4"/>
            <p:cNvSpPr txBox="1"/>
            <p:nvPr/>
          </p:nvSpPr>
          <p:spPr>
            <a:xfrm>
              <a:off x="2347666" y="5615293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Icon4"/>
            <p:cNvSpPr/>
            <p:nvPr/>
          </p:nvSpPr>
          <p:spPr>
            <a:xfrm>
              <a:off x="2152917" y="5612322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7" name="Group 5"/>
            <p:cNvGrpSpPr/>
            <p:nvPr/>
          </p:nvGrpSpPr>
          <p:grpSpPr>
            <a:xfrm>
              <a:off x="2340610" y="1839457"/>
              <a:ext cx="1031325" cy="187693"/>
              <a:chOff x="1931570" y="4380241"/>
              <a:chExt cx="1031325" cy="187693"/>
            </a:xfrm>
            <a:solidFill>
              <a:srgbClr val="FFFF00"/>
            </a:solidFill>
          </p:grpSpPr>
          <p:sp>
            <p:nvSpPr>
              <p:cNvPr id="138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grp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grpFill/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42" name="Group 5"/>
            <p:cNvGrpSpPr/>
            <p:nvPr/>
          </p:nvGrpSpPr>
          <p:grpSpPr>
            <a:xfrm>
              <a:off x="2342113" y="2106050"/>
              <a:ext cx="1031325" cy="187693"/>
              <a:chOff x="1931570" y="4380241"/>
              <a:chExt cx="1031325" cy="187693"/>
            </a:xfrm>
          </p:grpSpPr>
          <p:sp>
            <p:nvSpPr>
              <p:cNvPr id="150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2" name="Picture 2" descr="C:\Users\t-dantay\Documents\First24\arrowcurved1.png"/>
          <p:cNvPicPr>
            <a:picLocks noChangeAspect="1" noChangeArrowheads="1"/>
          </p:cNvPicPr>
          <p:nvPr>
            <p:custDataLst>
              <p:custData r:id="rId1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176" y="40361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任意多边形 132"/>
          <p:cNvSpPr/>
          <p:nvPr/>
        </p:nvSpPr>
        <p:spPr>
          <a:xfrm>
            <a:off x="6285697" y="761502"/>
            <a:ext cx="844446" cy="222130"/>
          </a:xfrm>
          <a:custGeom>
            <a:avLst/>
            <a:gdLst>
              <a:gd name="connsiteX0" fmla="*/ 0 w 837529"/>
              <a:gd name="connsiteY0" fmla="*/ 0 h 335011"/>
              <a:gd name="connsiteX1" fmla="*/ 670024 w 837529"/>
              <a:gd name="connsiteY1" fmla="*/ 0 h 335011"/>
              <a:gd name="connsiteX2" fmla="*/ 837529 w 837529"/>
              <a:gd name="connsiteY2" fmla="*/ 167506 h 335011"/>
              <a:gd name="connsiteX3" fmla="*/ 670024 w 837529"/>
              <a:gd name="connsiteY3" fmla="*/ 335011 h 335011"/>
              <a:gd name="connsiteX4" fmla="*/ 0 w 837529"/>
              <a:gd name="connsiteY4" fmla="*/ 335011 h 335011"/>
              <a:gd name="connsiteX5" fmla="*/ 167506 w 837529"/>
              <a:gd name="connsiteY5" fmla="*/ 167506 h 335011"/>
              <a:gd name="connsiteX6" fmla="*/ 0 w 837529"/>
              <a:gd name="connsiteY6" fmla="*/ 0 h 33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7529" h="335011">
                <a:moveTo>
                  <a:pt x="0" y="0"/>
                </a:moveTo>
                <a:lnTo>
                  <a:pt x="670024" y="0"/>
                </a:lnTo>
                <a:lnTo>
                  <a:pt x="837529" y="167506"/>
                </a:lnTo>
                <a:lnTo>
                  <a:pt x="670024" y="335011"/>
                </a:lnTo>
                <a:lnTo>
                  <a:pt x="0" y="335011"/>
                </a:lnTo>
                <a:lnTo>
                  <a:pt x="167506" y="1675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5512" tIns="32004" rIns="183507" bIns="32004" numCol="1" spcCol="1270" anchor="ctr" anchorCtr="0">
            <a:noAutofit/>
          </a:bodyPr>
          <a:lstStyle/>
          <a:p>
            <a:pPr lvl="0" algn="ctr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000" kern="1200" dirty="0" smtClean="0"/>
              <a:t>*Marker</a:t>
            </a:r>
            <a:endParaRPr lang="zh-CN" altLang="en-US" sz="1000" kern="1200" dirty="0"/>
          </a:p>
        </p:txBody>
      </p:sp>
      <p:pic>
        <p:nvPicPr>
          <p:cNvPr id="134" name="Picture 2" descr="C:\Users\t-dantay\Documents\Placeholders\setting.png"/>
          <p:cNvPicPr>
            <a:picLocks noChangeAspect="1" noChangeArrowheads="1"/>
          </p:cNvPicPr>
          <p:nvPr>
            <p:custDataLst>
              <p:custData r:id="rId13"/>
            </p:custDataLst>
          </p:nvPr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10124178" y="728796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8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3433" y="311499"/>
            <a:ext cx="151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TestTrace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  <p:grpSp>
        <p:nvGrpSpPr>
          <p:cNvPr id="3" name="TabGroup"/>
          <p:cNvGrpSpPr/>
          <p:nvPr>
            <p:custDataLst>
              <p:custData r:id="rId1"/>
            </p:custDataLst>
          </p:nvPr>
        </p:nvGrpSpPr>
        <p:grpSpPr>
          <a:xfrm>
            <a:off x="713433" y="888691"/>
            <a:ext cx="11023042" cy="3452198"/>
            <a:chOff x="3138993" y="2600334"/>
            <a:chExt cx="3513043" cy="2017385"/>
          </a:xfrm>
        </p:grpSpPr>
        <p:sp>
          <p:nvSpPr>
            <p:cNvPr id="4" name="Container"/>
            <p:cNvSpPr>
              <a:spLocks/>
            </p:cNvSpPr>
            <p:nvPr/>
          </p:nvSpPr>
          <p:spPr>
            <a:xfrm>
              <a:off x="3138993" y="2744369"/>
              <a:ext cx="3513043" cy="187335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5"/>
            <p:cNvGrpSpPr/>
            <p:nvPr/>
          </p:nvGrpSpPr>
          <p:grpSpPr>
            <a:xfrm>
              <a:off x="3156760" y="2600334"/>
              <a:ext cx="286989" cy="144045"/>
              <a:chOff x="3449001" y="2698423"/>
              <a:chExt cx="185756" cy="122902"/>
            </a:xfrm>
          </p:grpSpPr>
          <p:sp>
            <p:nvSpPr>
              <p:cNvPr id="9" name="ActiveTab"/>
              <p:cNvSpPr txBox="1">
                <a:spLocks/>
              </p:cNvSpPr>
              <p:nvPr/>
            </p:nvSpPr>
            <p:spPr>
              <a:xfrm>
                <a:off x="3449001" y="2698423"/>
                <a:ext cx="185756" cy="12290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abLine"/>
              <p:cNvSpPr>
                <a:spLocks/>
              </p:cNvSpPr>
              <p:nvPr/>
            </p:nvSpPr>
            <p:spPr>
              <a:xfrm>
                <a:off x="3450992" y="2821325"/>
                <a:ext cx="18177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" name="Content"/>
          <p:cNvSpPr txBox="1"/>
          <p:nvPr>
            <p:custDataLst>
              <p:custData r:id="rId2"/>
            </p:custDataLst>
          </p:nvPr>
        </p:nvSpPr>
        <p:spPr>
          <a:xfrm>
            <a:off x="794448" y="132127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迹线名称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/>
          <p:nvPr>
            <p:custDataLst>
              <p:custData r:id="rId3"/>
            </p:custDataLst>
          </p:nvPr>
        </p:nvSpPr>
        <p:spPr>
          <a:xfrm>
            <a:off x="1660038" y="1322388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4"/>
            </p:custDataLst>
          </p:nvPr>
        </p:nvSpPr>
        <p:spPr>
          <a:xfrm>
            <a:off x="3097195" y="1320156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偏置值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/>
          <p:nvPr>
            <p:custDataLst>
              <p:custData r:id="rId5"/>
            </p:custDataLst>
          </p:nvPr>
        </p:nvSpPr>
        <p:spPr>
          <a:xfrm>
            <a:off x="3962785" y="132127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" name="Content"/>
          <p:cNvSpPr txBox="1"/>
          <p:nvPr>
            <p:custDataLst>
              <p:custData r:id="rId6"/>
            </p:custDataLst>
          </p:nvPr>
        </p:nvSpPr>
        <p:spPr>
          <a:xfrm>
            <a:off x="778833" y="2707928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上限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"/>
          <p:cNvSpPr/>
          <p:nvPr>
            <p:custDataLst>
              <p:custData r:id="rId7"/>
            </p:custDataLst>
          </p:nvPr>
        </p:nvSpPr>
        <p:spPr>
          <a:xfrm>
            <a:off x="1644423" y="270904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" name="Content"/>
          <p:cNvSpPr txBox="1"/>
          <p:nvPr>
            <p:custDataLst>
              <p:custData r:id="rId8"/>
            </p:custDataLst>
          </p:nvPr>
        </p:nvSpPr>
        <p:spPr>
          <a:xfrm>
            <a:off x="3181976" y="2706812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下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限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ontent"/>
          <p:cNvSpPr/>
          <p:nvPr>
            <p:custDataLst>
              <p:custData r:id="rId9"/>
            </p:custDataLst>
          </p:nvPr>
        </p:nvSpPr>
        <p:spPr>
          <a:xfrm>
            <a:off x="4047566" y="2707928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" name="Content"/>
          <p:cNvSpPr txBox="1"/>
          <p:nvPr>
            <p:custDataLst>
              <p:custData r:id="rId10"/>
            </p:custDataLst>
          </p:nvPr>
        </p:nvSpPr>
        <p:spPr>
          <a:xfrm>
            <a:off x="778833" y="2186819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参考值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Content"/>
          <p:cNvSpPr/>
          <p:nvPr>
            <p:custDataLst>
              <p:custData r:id="rId11"/>
            </p:custDataLst>
          </p:nvPr>
        </p:nvSpPr>
        <p:spPr>
          <a:xfrm>
            <a:off x="1644423" y="218793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1" name="Content"/>
          <p:cNvSpPr txBox="1"/>
          <p:nvPr>
            <p:custDataLst>
              <p:custData r:id="rId12"/>
            </p:custDataLst>
          </p:nvPr>
        </p:nvSpPr>
        <p:spPr>
          <a:xfrm>
            <a:off x="3097195" y="2138176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刻度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Content"/>
          <p:cNvSpPr/>
          <p:nvPr>
            <p:custDataLst>
              <p:custData r:id="rId13"/>
            </p:custDataLst>
          </p:nvPr>
        </p:nvSpPr>
        <p:spPr>
          <a:xfrm>
            <a:off x="3962785" y="213929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3" name="Content"/>
          <p:cNvSpPr txBox="1"/>
          <p:nvPr>
            <p:custDataLst>
              <p:custData r:id="rId14"/>
            </p:custDataLst>
          </p:nvPr>
        </p:nvSpPr>
        <p:spPr>
          <a:xfrm>
            <a:off x="5402146" y="2137060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分隔数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Content"/>
          <p:cNvSpPr/>
          <p:nvPr>
            <p:custDataLst>
              <p:custData r:id="rId15"/>
            </p:custDataLst>
          </p:nvPr>
        </p:nvSpPr>
        <p:spPr>
          <a:xfrm>
            <a:off x="6267736" y="2138176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5" name="Content"/>
          <p:cNvSpPr txBox="1"/>
          <p:nvPr>
            <p:custDataLst>
              <p:custData r:id="rId16"/>
            </p:custDataLst>
          </p:nvPr>
        </p:nvSpPr>
        <p:spPr>
          <a:xfrm>
            <a:off x="5402146" y="133078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变量名称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Content"/>
          <p:cNvSpPr/>
          <p:nvPr>
            <p:custDataLst>
              <p:custData r:id="rId17"/>
            </p:custDataLst>
          </p:nvPr>
        </p:nvSpPr>
        <p:spPr>
          <a:xfrm>
            <a:off x="6267736" y="1331898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7" name="CheckBoxChecked"/>
          <p:cNvGrpSpPr/>
          <p:nvPr>
            <p:custDataLst>
              <p:custData r:id="rId18"/>
            </p:custDataLst>
          </p:nvPr>
        </p:nvGrpSpPr>
        <p:grpSpPr>
          <a:xfrm>
            <a:off x="7907994" y="2183430"/>
            <a:ext cx="865301" cy="230832"/>
            <a:chOff x="4317072" y="3312427"/>
            <a:chExt cx="865301" cy="230832"/>
          </a:xfrm>
        </p:grpSpPr>
        <p:grpSp>
          <p:nvGrpSpPr>
            <p:cNvPr id="28" name="Group 2"/>
            <p:cNvGrpSpPr/>
            <p:nvPr/>
          </p:nvGrpSpPr>
          <p:grpSpPr>
            <a:xfrm>
              <a:off x="4354457" y="3312427"/>
              <a:ext cx="827916" cy="230832"/>
              <a:chOff x="5179827" y="2087451"/>
              <a:chExt cx="775920" cy="216403"/>
            </a:xfrm>
          </p:grpSpPr>
          <p:sp>
            <p:nvSpPr>
              <p:cNvPr id="30" name="Content"/>
              <p:cNvSpPr txBox="1">
                <a:spLocks/>
              </p:cNvSpPr>
              <p:nvPr/>
            </p:nvSpPr>
            <p:spPr>
              <a:xfrm>
                <a:off x="5179827" y="2087451"/>
                <a:ext cx="775920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自动刻度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CheckBox"/>
              <p:cNvSpPr>
                <a:spLocks/>
              </p:cNvSpPr>
              <p:nvPr/>
            </p:nvSpPr>
            <p:spPr>
              <a:xfrm>
                <a:off x="5179828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/>
          <p:cNvSpPr txBox="1"/>
          <p:nvPr>
            <p:custDataLst>
              <p:custData r:id="rId19"/>
            </p:custDataLst>
          </p:nvPr>
        </p:nvSpPr>
        <p:spPr>
          <a:xfrm>
            <a:off x="5402146" y="270681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门限描述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Content"/>
          <p:cNvSpPr/>
          <p:nvPr>
            <p:custDataLst>
              <p:custData r:id="rId20"/>
            </p:custDataLst>
          </p:nvPr>
        </p:nvSpPr>
        <p:spPr>
          <a:xfrm>
            <a:off x="6267736" y="2707928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altLang="zh-CN" sz="1200" dirty="0" err="1">
                <a:latin typeface="Segoe UI" pitchFamily="34" charset="0"/>
                <a:cs typeface="Segoe UI" pitchFamily="34" charset="0"/>
              </a:rPr>
              <a:t>LimitDescription</a:t>
            </a:r>
            <a:endParaRPr lang="en-US" altLang="zh-CN" sz="1200" dirty="0"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39" name="CheckBoxChecked"/>
          <p:cNvGrpSpPr/>
          <p:nvPr>
            <p:custDataLst>
              <p:custData r:id="rId21"/>
            </p:custDataLst>
          </p:nvPr>
        </p:nvGrpSpPr>
        <p:grpSpPr>
          <a:xfrm>
            <a:off x="5534845" y="1712576"/>
            <a:ext cx="865303" cy="230832"/>
            <a:chOff x="4317072" y="3312427"/>
            <a:chExt cx="865303" cy="230832"/>
          </a:xfrm>
        </p:grpSpPr>
        <p:grpSp>
          <p:nvGrpSpPr>
            <p:cNvPr id="40" name="Group 2"/>
            <p:cNvGrpSpPr/>
            <p:nvPr/>
          </p:nvGrpSpPr>
          <p:grpSpPr>
            <a:xfrm>
              <a:off x="4354458" y="3312427"/>
              <a:ext cx="827917" cy="230832"/>
              <a:chOff x="5179827" y="2087451"/>
              <a:chExt cx="775921" cy="216403"/>
            </a:xfrm>
          </p:grpSpPr>
          <p:sp>
            <p:nvSpPr>
              <p:cNvPr id="42" name="Content"/>
              <p:cNvSpPr txBox="1">
                <a:spLocks/>
              </p:cNvSpPr>
              <p:nvPr/>
            </p:nvSpPr>
            <p:spPr>
              <a:xfrm>
                <a:off x="5179827" y="2087451"/>
                <a:ext cx="775921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CheckBox"/>
              <p:cNvSpPr>
                <a:spLocks/>
              </p:cNvSpPr>
              <p:nvPr/>
            </p:nvSpPr>
            <p:spPr>
              <a:xfrm>
                <a:off x="517982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Content"/>
          <p:cNvSpPr txBox="1"/>
          <p:nvPr>
            <p:custDataLst>
              <p:custData r:id="rId22"/>
            </p:custDataLst>
          </p:nvPr>
        </p:nvSpPr>
        <p:spPr>
          <a:xfrm>
            <a:off x="803257" y="170555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ontent"/>
          <p:cNvSpPr/>
          <p:nvPr>
            <p:custDataLst>
              <p:custData r:id="rId23"/>
            </p:custDataLst>
          </p:nvPr>
        </p:nvSpPr>
        <p:spPr>
          <a:xfrm>
            <a:off x="1668847" y="1706667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/>
          <p:cNvSpPr txBox="1"/>
          <p:nvPr>
            <p:custDataLst>
              <p:custData r:id="rId24"/>
            </p:custDataLst>
          </p:nvPr>
        </p:nvSpPr>
        <p:spPr>
          <a:xfrm>
            <a:off x="3106004" y="170443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测试条件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ontent"/>
          <p:cNvSpPr/>
          <p:nvPr>
            <p:custDataLst>
              <p:custData r:id="rId25"/>
            </p:custDataLst>
          </p:nvPr>
        </p:nvSpPr>
        <p:spPr>
          <a:xfrm>
            <a:off x="3971594" y="1705551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59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"/>
          <p:cNvGraphicFramePr>
            <a:graphicFrameLocks noGrp="1"/>
          </p:cNvGraphicFramePr>
          <p:nvPr>
            <p:custDataLst>
              <p:custData r:id="rId1"/>
            </p:custDataLst>
            <p:extLst>
              <p:ext uri="{D42A27DB-BD31-4B8C-83A1-F6EECF244321}">
                <p14:modId xmlns:p14="http://schemas.microsoft.com/office/powerpoint/2010/main" val="3023867941"/>
              </p:ext>
            </p:extLst>
          </p:nvPr>
        </p:nvGraphicFramePr>
        <p:xfrm>
          <a:off x="855785" y="1560741"/>
          <a:ext cx="5416060" cy="1568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83212"/>
                <a:gridCol w="1083212"/>
                <a:gridCol w="1083212"/>
                <a:gridCol w="1083212"/>
                <a:gridCol w="1083212"/>
              </a:tblGrid>
              <a:tr h="192025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类型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起始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截止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起始值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截止值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MAX/MIN/NONE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847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Content"/>
          <p:cNvSpPr/>
          <p:nvPr>
            <p:custDataLst>
              <p:custData r:id="rId2"/>
            </p:custDataLst>
          </p:nvPr>
        </p:nvSpPr>
        <p:spPr>
          <a:xfrm>
            <a:off x="842116" y="1164122"/>
            <a:ext cx="670161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>
                <a:latin typeface="Segoe UI" pitchFamily="34" charset="0"/>
                <a:cs typeface="Segoe UI" pitchFamily="34" charset="0"/>
              </a:rPr>
              <a:t>添加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Content"/>
          <p:cNvSpPr/>
          <p:nvPr>
            <p:custDataLst>
              <p:custData r:id="rId3"/>
            </p:custDataLst>
          </p:nvPr>
        </p:nvSpPr>
        <p:spPr>
          <a:xfrm>
            <a:off x="1674455" y="1164122"/>
            <a:ext cx="59982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删除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Content"/>
          <p:cNvSpPr/>
          <p:nvPr>
            <p:custDataLst>
              <p:custData r:id="rId4"/>
            </p:custDataLst>
          </p:nvPr>
        </p:nvSpPr>
        <p:spPr>
          <a:xfrm>
            <a:off x="2436455" y="1164122"/>
            <a:ext cx="59982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导出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Content"/>
          <p:cNvSpPr/>
          <p:nvPr>
            <p:custDataLst>
              <p:custData r:id="rId5"/>
            </p:custDataLst>
          </p:nvPr>
        </p:nvSpPr>
        <p:spPr>
          <a:xfrm>
            <a:off x="3198455" y="1164122"/>
            <a:ext cx="59982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导入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7" name="CheckBoxChecked"/>
          <p:cNvGrpSpPr/>
          <p:nvPr>
            <p:custDataLst>
              <p:custData r:id="rId6"/>
            </p:custDataLst>
          </p:nvPr>
        </p:nvGrpSpPr>
        <p:grpSpPr>
          <a:xfrm>
            <a:off x="4085294" y="1174118"/>
            <a:ext cx="1019190" cy="230832"/>
            <a:chOff x="4317072" y="3312427"/>
            <a:chExt cx="1019190" cy="230832"/>
          </a:xfrm>
        </p:grpSpPr>
        <p:grpSp>
          <p:nvGrpSpPr>
            <p:cNvPr id="8" name="Group 2"/>
            <p:cNvGrpSpPr/>
            <p:nvPr/>
          </p:nvGrpSpPr>
          <p:grpSpPr>
            <a:xfrm>
              <a:off x="4354457" y="3312427"/>
              <a:ext cx="981805" cy="230832"/>
              <a:chOff x="5179847" y="2087451"/>
              <a:chExt cx="920148" cy="216403"/>
            </a:xfrm>
          </p:grpSpPr>
          <p:sp>
            <p:nvSpPr>
              <p:cNvPr id="10" name="Content"/>
              <p:cNvSpPr txBox="1">
                <a:spLocks/>
              </p:cNvSpPr>
              <p:nvPr/>
            </p:nvSpPr>
            <p:spPr>
              <a:xfrm>
                <a:off x="5179847" y="2087451"/>
                <a:ext cx="920148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限制线使能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CheckBox"/>
              <p:cNvSpPr>
                <a:spLocks/>
              </p:cNvSpPr>
              <p:nvPr/>
            </p:nvSpPr>
            <p:spPr>
              <a:xfrm>
                <a:off x="517984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86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3433" y="311499"/>
            <a:ext cx="193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PointTestItem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  <p:grpSp>
        <p:nvGrpSpPr>
          <p:cNvPr id="3" name="TabGroup"/>
          <p:cNvGrpSpPr/>
          <p:nvPr>
            <p:custDataLst>
              <p:custData r:id="rId1"/>
            </p:custDataLst>
          </p:nvPr>
        </p:nvGrpSpPr>
        <p:grpSpPr>
          <a:xfrm>
            <a:off x="713433" y="888691"/>
            <a:ext cx="11023042" cy="3452198"/>
            <a:chOff x="3138993" y="2600334"/>
            <a:chExt cx="3513043" cy="2017385"/>
          </a:xfrm>
        </p:grpSpPr>
        <p:sp>
          <p:nvSpPr>
            <p:cNvPr id="4" name="Container"/>
            <p:cNvSpPr>
              <a:spLocks/>
            </p:cNvSpPr>
            <p:nvPr/>
          </p:nvSpPr>
          <p:spPr>
            <a:xfrm>
              <a:off x="3138993" y="2744369"/>
              <a:ext cx="3513043" cy="187335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5"/>
            <p:cNvGrpSpPr/>
            <p:nvPr/>
          </p:nvGrpSpPr>
          <p:grpSpPr>
            <a:xfrm>
              <a:off x="3156760" y="2600334"/>
              <a:ext cx="286989" cy="144045"/>
              <a:chOff x="3449001" y="2698423"/>
              <a:chExt cx="185756" cy="122902"/>
            </a:xfrm>
          </p:grpSpPr>
          <p:sp>
            <p:nvSpPr>
              <p:cNvPr id="9" name="ActiveTab"/>
              <p:cNvSpPr txBox="1">
                <a:spLocks/>
              </p:cNvSpPr>
              <p:nvPr/>
            </p:nvSpPr>
            <p:spPr>
              <a:xfrm>
                <a:off x="3449001" y="2698423"/>
                <a:ext cx="185756" cy="12290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abLine"/>
              <p:cNvSpPr>
                <a:spLocks/>
              </p:cNvSpPr>
              <p:nvPr/>
            </p:nvSpPr>
            <p:spPr>
              <a:xfrm>
                <a:off x="3450992" y="2821325"/>
                <a:ext cx="18177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" name="Content"/>
          <p:cNvSpPr txBox="1"/>
          <p:nvPr>
            <p:custDataLst>
              <p:custData r:id="rId2"/>
            </p:custDataLst>
          </p:nvPr>
        </p:nvSpPr>
        <p:spPr>
          <a:xfrm>
            <a:off x="794448" y="1321272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/>
          <p:nvPr>
            <p:custDataLst>
              <p:custData r:id="rId3"/>
            </p:custDataLst>
          </p:nvPr>
        </p:nvSpPr>
        <p:spPr>
          <a:xfrm>
            <a:off x="1660038" y="1322388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4"/>
            </p:custDataLst>
          </p:nvPr>
        </p:nvSpPr>
        <p:spPr>
          <a:xfrm>
            <a:off x="3097195" y="1320156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偏置值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/>
          <p:nvPr>
            <p:custDataLst>
              <p:custData r:id="rId5"/>
            </p:custDataLst>
          </p:nvPr>
        </p:nvSpPr>
        <p:spPr>
          <a:xfrm>
            <a:off x="3962785" y="132127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9" name="Content"/>
          <p:cNvSpPr txBox="1"/>
          <p:nvPr>
            <p:custDataLst>
              <p:custData r:id="rId6"/>
            </p:custDataLst>
          </p:nvPr>
        </p:nvSpPr>
        <p:spPr>
          <a:xfrm>
            <a:off x="794448" y="2645226"/>
            <a:ext cx="737702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X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最小值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Content"/>
          <p:cNvSpPr/>
          <p:nvPr>
            <p:custDataLst>
              <p:custData r:id="rId7"/>
            </p:custDataLst>
          </p:nvPr>
        </p:nvSpPr>
        <p:spPr>
          <a:xfrm>
            <a:off x="1660038" y="264634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1" name="Content"/>
          <p:cNvSpPr txBox="1"/>
          <p:nvPr>
            <p:custDataLst>
              <p:custData r:id="rId8"/>
            </p:custDataLst>
          </p:nvPr>
        </p:nvSpPr>
        <p:spPr>
          <a:xfrm>
            <a:off x="3112810" y="2596583"/>
            <a:ext cx="737702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X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最大值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Content"/>
          <p:cNvSpPr/>
          <p:nvPr>
            <p:custDataLst>
              <p:custData r:id="rId9"/>
            </p:custDataLst>
          </p:nvPr>
        </p:nvSpPr>
        <p:spPr>
          <a:xfrm>
            <a:off x="3978400" y="2597699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5" name="Content"/>
          <p:cNvSpPr txBox="1"/>
          <p:nvPr>
            <p:custDataLst>
              <p:custData r:id="rId10"/>
            </p:custDataLst>
          </p:nvPr>
        </p:nvSpPr>
        <p:spPr>
          <a:xfrm>
            <a:off x="5432993" y="131321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变量名称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Content"/>
          <p:cNvSpPr/>
          <p:nvPr>
            <p:custDataLst>
              <p:custData r:id="rId11"/>
            </p:custDataLst>
          </p:nvPr>
        </p:nvSpPr>
        <p:spPr>
          <a:xfrm>
            <a:off x="6298583" y="131433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7" name="CheckBoxChecked"/>
          <p:cNvGrpSpPr/>
          <p:nvPr>
            <p:custDataLst>
              <p:custData r:id="rId12"/>
            </p:custDataLst>
          </p:nvPr>
        </p:nvGrpSpPr>
        <p:grpSpPr>
          <a:xfrm>
            <a:off x="5444103" y="2601740"/>
            <a:ext cx="648901" cy="230832"/>
            <a:chOff x="4317072" y="3312427"/>
            <a:chExt cx="648901" cy="230832"/>
          </a:xfrm>
        </p:grpSpPr>
        <p:grpSp>
          <p:nvGrpSpPr>
            <p:cNvPr id="28" name="Group 2"/>
            <p:cNvGrpSpPr/>
            <p:nvPr/>
          </p:nvGrpSpPr>
          <p:grpSpPr>
            <a:xfrm>
              <a:off x="4354457" y="3312427"/>
              <a:ext cx="611516" cy="230832"/>
              <a:chOff x="5179847" y="2087451"/>
              <a:chExt cx="573113" cy="216403"/>
            </a:xfrm>
          </p:grpSpPr>
          <p:sp>
            <p:nvSpPr>
              <p:cNvPr id="30" name="Content"/>
              <p:cNvSpPr txBox="1">
                <a:spLocks/>
              </p:cNvSpPr>
              <p:nvPr/>
            </p:nvSpPr>
            <p:spPr>
              <a:xfrm>
                <a:off x="5179847" y="2087451"/>
                <a:ext cx="573113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X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判定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CheckBox"/>
              <p:cNvSpPr>
                <a:spLocks/>
              </p:cNvSpPr>
              <p:nvPr/>
            </p:nvSpPr>
            <p:spPr>
              <a:xfrm>
                <a:off x="5179847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CheckBoxChecked"/>
          <p:cNvGrpSpPr/>
          <p:nvPr>
            <p:custDataLst>
              <p:custData r:id="rId13"/>
            </p:custDataLst>
          </p:nvPr>
        </p:nvGrpSpPr>
        <p:grpSpPr>
          <a:xfrm>
            <a:off x="5534845" y="1712576"/>
            <a:ext cx="865303" cy="230832"/>
            <a:chOff x="4317072" y="3312427"/>
            <a:chExt cx="865303" cy="230832"/>
          </a:xfrm>
        </p:grpSpPr>
        <p:grpSp>
          <p:nvGrpSpPr>
            <p:cNvPr id="33" name="Group 2"/>
            <p:cNvGrpSpPr/>
            <p:nvPr/>
          </p:nvGrpSpPr>
          <p:grpSpPr>
            <a:xfrm>
              <a:off x="4354458" y="3312427"/>
              <a:ext cx="827917" cy="230832"/>
              <a:chOff x="5179827" y="2087451"/>
              <a:chExt cx="775921" cy="216403"/>
            </a:xfrm>
          </p:grpSpPr>
          <p:sp>
            <p:nvSpPr>
              <p:cNvPr id="35" name="Content"/>
              <p:cNvSpPr txBox="1">
                <a:spLocks/>
              </p:cNvSpPr>
              <p:nvPr/>
            </p:nvSpPr>
            <p:spPr>
              <a:xfrm>
                <a:off x="5179827" y="2087451"/>
                <a:ext cx="775921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CheckBox"/>
              <p:cNvSpPr>
                <a:spLocks/>
              </p:cNvSpPr>
              <p:nvPr/>
            </p:nvSpPr>
            <p:spPr>
              <a:xfrm>
                <a:off x="517982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4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/>
          <p:cNvSpPr txBox="1"/>
          <p:nvPr>
            <p:custDataLst>
              <p:custData r:id="rId14"/>
            </p:custDataLst>
          </p:nvPr>
        </p:nvSpPr>
        <p:spPr>
          <a:xfrm>
            <a:off x="794448" y="2142936"/>
            <a:ext cx="73129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最小值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Content"/>
          <p:cNvSpPr/>
          <p:nvPr>
            <p:custDataLst>
              <p:custData r:id="rId15"/>
            </p:custDataLst>
          </p:nvPr>
        </p:nvSpPr>
        <p:spPr>
          <a:xfrm>
            <a:off x="1660038" y="214405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9" name="Content"/>
          <p:cNvSpPr txBox="1"/>
          <p:nvPr>
            <p:custDataLst>
              <p:custData r:id="rId16"/>
            </p:custDataLst>
          </p:nvPr>
        </p:nvSpPr>
        <p:spPr>
          <a:xfrm>
            <a:off x="3112810" y="2094293"/>
            <a:ext cx="731290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最大值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Content"/>
          <p:cNvSpPr/>
          <p:nvPr>
            <p:custDataLst>
              <p:custData r:id="rId17"/>
            </p:custDataLst>
          </p:nvPr>
        </p:nvSpPr>
        <p:spPr>
          <a:xfrm>
            <a:off x="3978400" y="2095409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41" name="CheckBoxChecked"/>
          <p:cNvGrpSpPr/>
          <p:nvPr>
            <p:custDataLst>
              <p:custData r:id="rId18"/>
            </p:custDataLst>
          </p:nvPr>
        </p:nvGrpSpPr>
        <p:grpSpPr>
          <a:xfrm>
            <a:off x="5444103" y="2099450"/>
            <a:ext cx="642484" cy="230832"/>
            <a:chOff x="4317072" y="3312427"/>
            <a:chExt cx="642484" cy="230832"/>
          </a:xfrm>
        </p:grpSpPr>
        <p:grpSp>
          <p:nvGrpSpPr>
            <p:cNvPr id="42" name="Group 2"/>
            <p:cNvGrpSpPr/>
            <p:nvPr/>
          </p:nvGrpSpPr>
          <p:grpSpPr>
            <a:xfrm>
              <a:off x="4354457" y="3312427"/>
              <a:ext cx="605099" cy="230832"/>
              <a:chOff x="5179848" y="2087451"/>
              <a:chExt cx="567099" cy="216403"/>
            </a:xfrm>
          </p:grpSpPr>
          <p:sp>
            <p:nvSpPr>
              <p:cNvPr id="44" name="Content"/>
              <p:cNvSpPr txBox="1">
                <a:spLocks/>
              </p:cNvSpPr>
              <p:nvPr/>
            </p:nvSpPr>
            <p:spPr>
              <a:xfrm>
                <a:off x="5179848" y="2087451"/>
                <a:ext cx="56709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altLang="zh-CN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Y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判定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CheckBox"/>
              <p:cNvSpPr>
                <a:spLocks/>
              </p:cNvSpPr>
              <p:nvPr/>
            </p:nvSpPr>
            <p:spPr>
              <a:xfrm>
                <a:off x="5179849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3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Content"/>
          <p:cNvSpPr txBox="1"/>
          <p:nvPr>
            <p:custDataLst>
              <p:custData r:id="rId19"/>
            </p:custDataLst>
          </p:nvPr>
        </p:nvSpPr>
        <p:spPr>
          <a:xfrm>
            <a:off x="794448" y="3147516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门限描述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ontent"/>
          <p:cNvSpPr/>
          <p:nvPr>
            <p:custDataLst>
              <p:custData r:id="rId20"/>
            </p:custDataLst>
          </p:nvPr>
        </p:nvSpPr>
        <p:spPr>
          <a:xfrm>
            <a:off x="1660038" y="314863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err="1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LimitDescription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8" name="Content"/>
          <p:cNvSpPr txBox="1"/>
          <p:nvPr>
            <p:custDataLst>
              <p:custData r:id="rId21"/>
            </p:custDataLst>
          </p:nvPr>
        </p:nvSpPr>
        <p:spPr>
          <a:xfrm>
            <a:off x="803257" y="170555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Content"/>
          <p:cNvSpPr/>
          <p:nvPr>
            <p:custDataLst>
              <p:custData r:id="rId22"/>
            </p:custDataLst>
          </p:nvPr>
        </p:nvSpPr>
        <p:spPr>
          <a:xfrm>
            <a:off x="1668847" y="1706667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Content"/>
          <p:cNvSpPr txBox="1"/>
          <p:nvPr>
            <p:custDataLst>
              <p:custData r:id="rId23"/>
            </p:custDataLst>
          </p:nvPr>
        </p:nvSpPr>
        <p:spPr>
          <a:xfrm>
            <a:off x="3106004" y="170443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测试条件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Content"/>
          <p:cNvSpPr/>
          <p:nvPr>
            <p:custDataLst>
              <p:custData r:id="rId24"/>
            </p:custDataLst>
          </p:nvPr>
        </p:nvSpPr>
        <p:spPr>
          <a:xfrm>
            <a:off x="3971594" y="1705551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0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3433" y="311499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TR</a:t>
            </a:r>
            <a:r>
              <a:rPr lang="en-US" altLang="zh-CN" dirty="0" err="1" smtClean="0"/>
              <a:t>TestItem</a:t>
            </a:r>
            <a:endParaRPr lang="zh-CN" altLang="en-US" dirty="0"/>
          </a:p>
        </p:txBody>
      </p:sp>
      <p:grpSp>
        <p:nvGrpSpPr>
          <p:cNvPr id="3" name="TabGroup"/>
          <p:cNvGrpSpPr/>
          <p:nvPr>
            <p:custDataLst>
              <p:custData r:id="rId1"/>
            </p:custDataLst>
          </p:nvPr>
        </p:nvGrpSpPr>
        <p:grpSpPr>
          <a:xfrm>
            <a:off x="713433" y="888691"/>
            <a:ext cx="11023042" cy="3452198"/>
            <a:chOff x="3138993" y="2600334"/>
            <a:chExt cx="3513043" cy="2017385"/>
          </a:xfrm>
        </p:grpSpPr>
        <p:sp>
          <p:nvSpPr>
            <p:cNvPr id="4" name="Container"/>
            <p:cNvSpPr>
              <a:spLocks/>
            </p:cNvSpPr>
            <p:nvPr/>
          </p:nvSpPr>
          <p:spPr>
            <a:xfrm>
              <a:off x="3138993" y="2744369"/>
              <a:ext cx="3513043" cy="187335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5"/>
            <p:cNvGrpSpPr/>
            <p:nvPr/>
          </p:nvGrpSpPr>
          <p:grpSpPr>
            <a:xfrm>
              <a:off x="3156760" y="2600334"/>
              <a:ext cx="286989" cy="144045"/>
              <a:chOff x="3449001" y="2698423"/>
              <a:chExt cx="185756" cy="122902"/>
            </a:xfrm>
          </p:grpSpPr>
          <p:sp>
            <p:nvSpPr>
              <p:cNvPr id="9" name="ActiveTab"/>
              <p:cNvSpPr txBox="1">
                <a:spLocks/>
              </p:cNvSpPr>
              <p:nvPr/>
            </p:nvSpPr>
            <p:spPr>
              <a:xfrm>
                <a:off x="3449001" y="2698423"/>
                <a:ext cx="185756" cy="12290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abLine"/>
              <p:cNvSpPr>
                <a:spLocks/>
              </p:cNvSpPr>
              <p:nvPr/>
            </p:nvSpPr>
            <p:spPr>
              <a:xfrm>
                <a:off x="3450992" y="2821325"/>
                <a:ext cx="18177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" name="Content"/>
          <p:cNvSpPr txBox="1"/>
          <p:nvPr>
            <p:custDataLst>
              <p:custData r:id="rId2"/>
            </p:custDataLst>
          </p:nvPr>
        </p:nvSpPr>
        <p:spPr>
          <a:xfrm>
            <a:off x="794448" y="132127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迹线名称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/>
          <p:nvPr>
            <p:custDataLst>
              <p:custData r:id="rId3"/>
            </p:custDataLst>
          </p:nvPr>
        </p:nvSpPr>
        <p:spPr>
          <a:xfrm>
            <a:off x="1660038" y="1322388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4"/>
            </p:custDataLst>
          </p:nvPr>
        </p:nvSpPr>
        <p:spPr>
          <a:xfrm>
            <a:off x="3097195" y="1320156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偏置值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/>
          <p:nvPr>
            <p:custDataLst>
              <p:custData r:id="rId5"/>
            </p:custDataLst>
          </p:nvPr>
        </p:nvSpPr>
        <p:spPr>
          <a:xfrm>
            <a:off x="3962785" y="132127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" name="Content"/>
          <p:cNvSpPr txBox="1"/>
          <p:nvPr>
            <p:custDataLst>
              <p:custData r:id="rId6"/>
            </p:custDataLst>
          </p:nvPr>
        </p:nvSpPr>
        <p:spPr>
          <a:xfrm>
            <a:off x="803257" y="2142936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上限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"/>
          <p:cNvSpPr/>
          <p:nvPr>
            <p:custDataLst>
              <p:custData r:id="rId7"/>
            </p:custDataLst>
          </p:nvPr>
        </p:nvSpPr>
        <p:spPr>
          <a:xfrm>
            <a:off x="1668847" y="214405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" name="Content"/>
          <p:cNvSpPr txBox="1"/>
          <p:nvPr>
            <p:custDataLst>
              <p:custData r:id="rId8"/>
            </p:custDataLst>
          </p:nvPr>
        </p:nvSpPr>
        <p:spPr>
          <a:xfrm>
            <a:off x="3206400" y="2141820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下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限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ontent"/>
          <p:cNvSpPr/>
          <p:nvPr>
            <p:custDataLst>
              <p:custData r:id="rId9"/>
            </p:custDataLst>
          </p:nvPr>
        </p:nvSpPr>
        <p:spPr>
          <a:xfrm>
            <a:off x="4071990" y="2142936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5" name="Content"/>
          <p:cNvSpPr txBox="1"/>
          <p:nvPr>
            <p:custDataLst>
              <p:custData r:id="rId10"/>
            </p:custDataLst>
          </p:nvPr>
        </p:nvSpPr>
        <p:spPr>
          <a:xfrm>
            <a:off x="5402146" y="133078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变量名称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Content"/>
          <p:cNvSpPr/>
          <p:nvPr>
            <p:custDataLst>
              <p:custData r:id="rId11"/>
            </p:custDataLst>
          </p:nvPr>
        </p:nvSpPr>
        <p:spPr>
          <a:xfrm>
            <a:off x="6267736" y="1331898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7" name="Content"/>
          <p:cNvSpPr txBox="1"/>
          <p:nvPr>
            <p:custDataLst>
              <p:custData r:id="rId12"/>
            </p:custDataLst>
          </p:nvPr>
        </p:nvSpPr>
        <p:spPr>
          <a:xfrm>
            <a:off x="5426570" y="2141820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门限描述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Content"/>
          <p:cNvSpPr/>
          <p:nvPr>
            <p:custDataLst>
              <p:custData r:id="rId13"/>
            </p:custDataLst>
          </p:nvPr>
        </p:nvSpPr>
        <p:spPr>
          <a:xfrm>
            <a:off x="6292160" y="2142936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altLang="zh-CN" sz="1200" dirty="0" err="1">
                <a:latin typeface="Segoe UI" pitchFamily="34" charset="0"/>
                <a:cs typeface="Segoe UI" pitchFamily="34" charset="0"/>
              </a:rPr>
              <a:t>LimitDescription</a:t>
            </a:r>
            <a:endParaRPr lang="en-US" altLang="zh-CN" sz="1200" dirty="0"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39" name="CheckBoxChecked"/>
          <p:cNvGrpSpPr/>
          <p:nvPr>
            <p:custDataLst>
              <p:custData r:id="rId14"/>
            </p:custDataLst>
          </p:nvPr>
        </p:nvGrpSpPr>
        <p:grpSpPr>
          <a:xfrm>
            <a:off x="5534845" y="1712576"/>
            <a:ext cx="865303" cy="230832"/>
            <a:chOff x="4317072" y="3312427"/>
            <a:chExt cx="865303" cy="230832"/>
          </a:xfrm>
        </p:grpSpPr>
        <p:grpSp>
          <p:nvGrpSpPr>
            <p:cNvPr id="40" name="Group 2"/>
            <p:cNvGrpSpPr/>
            <p:nvPr/>
          </p:nvGrpSpPr>
          <p:grpSpPr>
            <a:xfrm>
              <a:off x="4354458" y="3312427"/>
              <a:ext cx="827917" cy="230832"/>
              <a:chOff x="5179827" y="2087451"/>
              <a:chExt cx="775921" cy="216403"/>
            </a:xfrm>
          </p:grpSpPr>
          <p:sp>
            <p:nvSpPr>
              <p:cNvPr id="42" name="Content"/>
              <p:cNvSpPr txBox="1">
                <a:spLocks/>
              </p:cNvSpPr>
              <p:nvPr/>
            </p:nvSpPr>
            <p:spPr>
              <a:xfrm>
                <a:off x="5179827" y="2087451"/>
                <a:ext cx="775921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CheckBox"/>
              <p:cNvSpPr>
                <a:spLocks/>
              </p:cNvSpPr>
              <p:nvPr/>
            </p:nvSpPr>
            <p:spPr>
              <a:xfrm>
                <a:off x="517982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Content"/>
          <p:cNvSpPr txBox="1"/>
          <p:nvPr>
            <p:custDataLst>
              <p:custData r:id="rId15"/>
            </p:custDataLst>
          </p:nvPr>
        </p:nvSpPr>
        <p:spPr>
          <a:xfrm>
            <a:off x="803257" y="170555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ontent"/>
          <p:cNvSpPr/>
          <p:nvPr>
            <p:custDataLst>
              <p:custData r:id="rId16"/>
            </p:custDataLst>
          </p:nvPr>
        </p:nvSpPr>
        <p:spPr>
          <a:xfrm>
            <a:off x="1668847" y="1706667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Content"/>
          <p:cNvSpPr txBox="1"/>
          <p:nvPr>
            <p:custDataLst>
              <p:custData r:id="rId17"/>
            </p:custDataLst>
          </p:nvPr>
        </p:nvSpPr>
        <p:spPr>
          <a:xfrm>
            <a:off x="3106004" y="170443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测试条件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Content"/>
          <p:cNvSpPr/>
          <p:nvPr>
            <p:custDataLst>
              <p:custData r:id="rId18"/>
            </p:custDataLst>
          </p:nvPr>
        </p:nvSpPr>
        <p:spPr>
          <a:xfrm>
            <a:off x="3971594" y="1705551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3433" y="31149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TableTestItem</a:t>
            </a:r>
            <a:endParaRPr lang="zh-CN" altLang="en-US" dirty="0"/>
          </a:p>
        </p:txBody>
      </p:sp>
      <p:grpSp>
        <p:nvGrpSpPr>
          <p:cNvPr id="3" name="TabGroup"/>
          <p:cNvGrpSpPr/>
          <p:nvPr>
            <p:custDataLst>
              <p:custData r:id="rId1"/>
            </p:custDataLst>
          </p:nvPr>
        </p:nvGrpSpPr>
        <p:grpSpPr>
          <a:xfrm>
            <a:off x="713433" y="888691"/>
            <a:ext cx="11023042" cy="3452198"/>
            <a:chOff x="3138993" y="2600334"/>
            <a:chExt cx="3513043" cy="2017385"/>
          </a:xfrm>
        </p:grpSpPr>
        <p:sp>
          <p:nvSpPr>
            <p:cNvPr id="4" name="Container"/>
            <p:cNvSpPr>
              <a:spLocks/>
            </p:cNvSpPr>
            <p:nvPr/>
          </p:nvSpPr>
          <p:spPr>
            <a:xfrm>
              <a:off x="3138993" y="2744369"/>
              <a:ext cx="3513043" cy="187335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5"/>
            <p:cNvGrpSpPr/>
            <p:nvPr/>
          </p:nvGrpSpPr>
          <p:grpSpPr>
            <a:xfrm>
              <a:off x="3156760" y="2600334"/>
              <a:ext cx="286989" cy="144045"/>
              <a:chOff x="3449001" y="2698423"/>
              <a:chExt cx="185756" cy="122902"/>
            </a:xfrm>
          </p:grpSpPr>
          <p:sp>
            <p:nvSpPr>
              <p:cNvPr id="9" name="ActiveTab"/>
              <p:cNvSpPr txBox="1">
                <a:spLocks/>
              </p:cNvSpPr>
              <p:nvPr/>
            </p:nvSpPr>
            <p:spPr>
              <a:xfrm>
                <a:off x="3449001" y="2698423"/>
                <a:ext cx="185756" cy="12290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abLine"/>
              <p:cNvSpPr>
                <a:spLocks/>
              </p:cNvSpPr>
              <p:nvPr/>
            </p:nvSpPr>
            <p:spPr>
              <a:xfrm>
                <a:off x="3450992" y="2821325"/>
                <a:ext cx="18177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760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3973286" y="2699657"/>
            <a:ext cx="3962400" cy="1371600"/>
          </a:xfrm>
          <a:prstGeom prst="roundRect">
            <a:avLst>
              <a:gd name="adj" fmla="val 714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ProgressBar"/>
          <p:cNvGrpSpPr/>
          <p:nvPr>
            <p:custDataLst>
              <p:custData r:id="rId1"/>
            </p:custDataLst>
          </p:nvPr>
        </p:nvGrpSpPr>
        <p:grpSpPr>
          <a:xfrm>
            <a:off x="4263572" y="3295103"/>
            <a:ext cx="3381829" cy="137165"/>
            <a:chOff x="3876335" y="3423206"/>
            <a:chExt cx="1391330" cy="47135"/>
          </a:xfrm>
        </p:grpSpPr>
        <p:sp>
          <p:nvSpPr>
            <p:cNvPr id="11" name="BlueBox"/>
            <p:cNvSpPr>
              <a:spLocks/>
            </p:cNvSpPr>
            <p:nvPr/>
          </p:nvSpPr>
          <p:spPr>
            <a:xfrm>
              <a:off x="3876335" y="3423208"/>
              <a:ext cx="1200480" cy="47133"/>
            </a:xfrm>
            <a:prstGeom prst="rect">
              <a:avLst/>
            </a:prstGeom>
            <a:solidFill>
              <a:srgbClr val="1F497D">
                <a:lumMod val="60000"/>
                <a:lumOff val="40000"/>
                <a:alpha val="44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endParaRPr lang="en-US" sz="900" i="1" kern="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</a:endParaRPr>
            </a:p>
          </p:txBody>
        </p:sp>
        <p:sp>
          <p:nvSpPr>
            <p:cNvPr id="12" name="GrayBox"/>
            <p:cNvSpPr>
              <a:spLocks/>
            </p:cNvSpPr>
            <p:nvPr/>
          </p:nvSpPr>
          <p:spPr>
            <a:xfrm>
              <a:off x="3876335" y="3423206"/>
              <a:ext cx="1391330" cy="47133"/>
            </a:xfrm>
            <a:prstGeom prst="rect">
              <a:avLst/>
            </a:prstGeom>
            <a:noFill/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995058" y="3462931"/>
            <a:ext cx="3381829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发现新版本</a:t>
            </a: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参数测试软件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Ver.170531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58000" y="3418109"/>
            <a:ext cx="64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80%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9674" y="2717524"/>
            <a:ext cx="1432735" cy="478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9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119763"/>
              </p:ext>
            </p:extLst>
          </p:nvPr>
        </p:nvGraphicFramePr>
        <p:xfrm>
          <a:off x="2032000" y="71966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Att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Phase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freq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14863" y="44547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S11,S21,S12,S22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64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209858"/>
              </p:ext>
            </p:extLst>
          </p:nvPr>
        </p:nvGraphicFramePr>
        <p:xfrm>
          <a:off x="2032000" y="7196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Att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Phase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freq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14863" y="44547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衰减精度</a:t>
            </a:r>
            <a:endParaRPr lang="en-US" altLang="zh-CN" dirty="0" smtClean="0"/>
          </a:p>
          <a:p>
            <a:r>
              <a:rPr lang="zh-CN" altLang="en-US" dirty="0" smtClean="0"/>
              <a:t>寄生调相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0105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750723"/>
              </p:ext>
            </p:extLst>
          </p:nvPr>
        </p:nvGraphicFramePr>
        <p:xfrm>
          <a:off x="2032000" y="7196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Att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Phase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freq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14863" y="44547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移相精度</a:t>
            </a:r>
            <a:endParaRPr lang="en-US" altLang="zh-CN" dirty="0" smtClean="0"/>
          </a:p>
          <a:p>
            <a:r>
              <a:rPr lang="zh-CN" altLang="en-US" dirty="0" smtClean="0"/>
              <a:t>寄生调幅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750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TestStep</a:t>
            </a:r>
            <a:r>
              <a:rPr lang="zh-CN" altLang="en-US" dirty="0" smtClean="0"/>
              <a:t>配置区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包含表格呈现和高级设置</a:t>
            </a:r>
            <a:endParaRPr lang="en-US" altLang="zh-CN" dirty="0" smtClean="0"/>
          </a:p>
          <a:p>
            <a:r>
              <a:rPr lang="zh-CN" altLang="en-US" dirty="0" smtClean="0"/>
              <a:t>表格呈现自动添加</a:t>
            </a:r>
            <a:r>
              <a:rPr lang="en-US" altLang="zh-CN" dirty="0" err="1" smtClean="0"/>
              <a:t>ViewModel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中所有标记的属性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en-US" altLang="zh-CN" dirty="0" err="1" smtClean="0"/>
              <a:t>viewmodel</a:t>
            </a:r>
            <a:r>
              <a:rPr lang="zh-CN" altLang="en-US" dirty="0" smtClean="0"/>
              <a:t>标记是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UI</a:t>
            </a:r>
            <a:r>
              <a:rPr lang="zh-CN" altLang="en-US" dirty="0" smtClean="0"/>
              <a:t>不是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，那么</a:t>
            </a:r>
            <a:r>
              <a:rPr lang="en-US" altLang="zh-CN" dirty="0" smtClean="0"/>
              <a:t>UI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datacontext</a:t>
            </a:r>
            <a:r>
              <a:rPr lang="zh-CN" altLang="en-US" dirty="0" smtClean="0"/>
              <a:t>是</a:t>
            </a:r>
            <a:r>
              <a:rPr lang="en-US" altLang="zh-CN" dirty="0" smtClean="0"/>
              <a:t>Model</a:t>
            </a:r>
          </a:p>
          <a:p>
            <a:r>
              <a:rPr lang="zh-CN" altLang="en-US" dirty="0" smtClean="0"/>
              <a:t>如果</a:t>
            </a:r>
            <a:r>
              <a:rPr lang="en-US" altLang="zh-CN" dirty="0" err="1" smtClean="0"/>
              <a:t>ViewModel</a:t>
            </a:r>
            <a:r>
              <a:rPr lang="zh-CN" altLang="en-US" dirty="0" smtClean="0"/>
              <a:t>标记不是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UI</a:t>
            </a:r>
            <a:r>
              <a:rPr lang="zh-CN" altLang="en-US" dirty="0" smtClean="0"/>
              <a:t>不是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</a:t>
            </a:r>
            <a:r>
              <a:rPr lang="zh-CN" altLang="en-US" dirty="0"/>
              <a:t>那么</a:t>
            </a:r>
            <a:r>
              <a:rPr lang="en-US" altLang="zh-CN" dirty="0"/>
              <a:t>UI</a:t>
            </a:r>
            <a:r>
              <a:rPr lang="zh-CN" altLang="en-US" dirty="0"/>
              <a:t>的</a:t>
            </a:r>
            <a:r>
              <a:rPr lang="en-US" altLang="zh-CN" dirty="0" err="1"/>
              <a:t>datacontext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Viewmodel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en-US" altLang="zh-CN" dirty="0" err="1" smtClean="0"/>
              <a:t>Viewmodel</a:t>
            </a:r>
            <a:r>
              <a:rPr lang="zh-CN" altLang="en-US" dirty="0" smtClean="0"/>
              <a:t>标记是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UI</a:t>
            </a:r>
            <a:r>
              <a:rPr lang="zh-CN" altLang="en-US" dirty="0" smtClean="0"/>
              <a:t>是</a:t>
            </a:r>
            <a:r>
              <a:rPr lang="en-US" altLang="zh-CN" dirty="0" smtClean="0"/>
              <a:t>null</a:t>
            </a:r>
            <a:r>
              <a:rPr lang="zh-CN" altLang="en-US" dirty="0" smtClean="0"/>
              <a:t>，那么</a:t>
            </a:r>
            <a:r>
              <a:rPr lang="en-US" altLang="zh-CN" dirty="0" smtClean="0"/>
              <a:t>UI</a:t>
            </a:r>
            <a:r>
              <a:rPr lang="zh-CN" altLang="en-US" dirty="0" smtClean="0"/>
              <a:t>是基类</a:t>
            </a:r>
            <a:r>
              <a:rPr lang="en-US" altLang="zh-CN" dirty="0" smtClean="0"/>
              <a:t>UI</a:t>
            </a:r>
            <a:r>
              <a:rPr lang="zh-CN" altLang="en-US" dirty="0" smtClean="0"/>
              <a:t>，他的</a:t>
            </a:r>
            <a:r>
              <a:rPr lang="en-US" altLang="zh-CN" dirty="0" err="1" smtClean="0"/>
              <a:t>dataconext</a:t>
            </a:r>
            <a:r>
              <a:rPr lang="zh-CN" altLang="en-US" dirty="0" smtClean="0"/>
              <a:t>是基类的</a:t>
            </a:r>
            <a:r>
              <a:rPr lang="en-US" altLang="zh-CN" dirty="0" err="1" smtClean="0"/>
              <a:t>Viewmodel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637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950693" cy="4351338"/>
          </a:xfrm>
        </p:spPr>
        <p:txBody>
          <a:bodyPr/>
          <a:lstStyle/>
          <a:p>
            <a:r>
              <a:rPr lang="zh-CN" altLang="en-US" dirty="0" smtClean="0"/>
              <a:t>测试路径配置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)</a:t>
            </a:r>
            <a:r>
              <a:rPr lang="zh-CN" altLang="en-US" dirty="0" smtClean="0"/>
              <a:t>指一个测试步骤对应的一个开关路径配置或其他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IPathConfig</a:t>
            </a:r>
            <a:r>
              <a:rPr lang="zh-CN" altLang="en-US" dirty="0" smtClean="0"/>
              <a:t>设置当前配置</a:t>
            </a:r>
            <a:endParaRPr lang="en-US" altLang="zh-CN" dirty="0" smtClean="0"/>
          </a:p>
          <a:p>
            <a:r>
              <a:rPr lang="zh-CN" altLang="en-US" dirty="0" smtClean="0"/>
              <a:t>由一个继承自</a:t>
            </a:r>
            <a:r>
              <a:rPr lang="en-US" altLang="zh-CN" dirty="0" err="1" smtClean="0"/>
              <a:t>IPathConfig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TestStep</a:t>
            </a:r>
            <a:r>
              <a:rPr lang="zh-CN" altLang="en-US" dirty="0" smtClean="0"/>
              <a:t>实现接口，需要使用的设备在</a:t>
            </a:r>
            <a:r>
              <a:rPr lang="en-US" altLang="zh-CN" dirty="0" err="1" smtClean="0"/>
              <a:t>MeasClsInfo</a:t>
            </a:r>
            <a:r>
              <a:rPr lang="zh-CN" altLang="en-US" dirty="0" smtClean="0"/>
              <a:t>中体现</a:t>
            </a:r>
            <a:endParaRPr lang="en-US" altLang="zh-CN" dirty="0" smtClean="0"/>
          </a:p>
          <a:p>
            <a:r>
              <a:rPr lang="zh-CN" altLang="en-US" dirty="0" smtClean="0"/>
              <a:t>默认的</a:t>
            </a:r>
            <a:r>
              <a:rPr lang="en-US" altLang="zh-CN" dirty="0" err="1" smtClean="0"/>
              <a:t>PathConfigManager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ISwitchBox</a:t>
            </a:r>
            <a:r>
              <a:rPr lang="zh-CN" altLang="en-US" dirty="0" smtClean="0"/>
              <a:t>接口，使用配置文件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app.config</a:t>
            </a:r>
            <a:r>
              <a:rPr lang="en-US" altLang="zh-CN" dirty="0" smtClean="0"/>
              <a:t>)</a:t>
            </a:r>
            <a:r>
              <a:rPr lang="zh-CN" altLang="en-US" dirty="0" smtClean="0"/>
              <a:t>定义使用的</a:t>
            </a:r>
            <a:r>
              <a:rPr lang="en-US" altLang="zh-CN" dirty="0" err="1" smtClean="0"/>
              <a:t>TestConfigManager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9055223" y="1908699"/>
            <a:ext cx="2378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IPathConfig</a:t>
            </a:r>
            <a:endParaRPr lang="en-US" altLang="zh-CN" dirty="0" smtClean="0"/>
          </a:p>
          <a:p>
            <a:r>
              <a:rPr lang="en-US" altLang="zh-CN" dirty="0" err="1" smtClean="0"/>
              <a:t>SetConfig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configName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String[] </a:t>
            </a:r>
            <a:r>
              <a:rPr lang="en-US" altLang="zh-CN" dirty="0" err="1" smtClean="0">
                <a:solidFill>
                  <a:srgbClr val="FF0000"/>
                </a:solidFill>
              </a:rPr>
              <a:t>GetConfigList</a:t>
            </a:r>
            <a:r>
              <a:rPr lang="en-US" altLang="zh-CN" dirty="0" smtClean="0">
                <a:solidFill>
                  <a:srgbClr val="FF0000"/>
                </a:solidFill>
              </a:rPr>
              <a:t>();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7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使用配置文件包含测试备注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TestPlanDescription</a:t>
            </a:r>
            <a:r>
              <a:rPr lang="en-US" altLang="zh-CN" dirty="0" smtClean="0"/>
              <a:t>)</a:t>
            </a:r>
            <a:r>
              <a:rPr lang="zh-CN" altLang="en-US" dirty="0" smtClean="0"/>
              <a:t>集合，以及每个测试备注是否是用户输入还是可选，类型支持</a:t>
            </a:r>
            <a:r>
              <a:rPr lang="en-US" altLang="zh-CN" dirty="0" err="1" smtClean="0"/>
              <a:t>string,int,double</a:t>
            </a:r>
            <a:r>
              <a:rPr lang="zh-CN" altLang="en-US" dirty="0" smtClean="0"/>
              <a:t>，如果是可选类型，配置文件中应该包含数据源集合</a:t>
            </a:r>
            <a:endParaRPr lang="en-US" altLang="zh-CN" dirty="0" smtClean="0"/>
          </a:p>
          <a:p>
            <a:r>
              <a:rPr lang="zh-CN" altLang="en-US" dirty="0" smtClean="0"/>
              <a:t>程序加载的时候从配置文件读取测试备注集合，测试的时候显示在备注界面中</a:t>
            </a:r>
            <a:endParaRPr lang="en-US" altLang="zh-CN" dirty="0" smtClean="0"/>
          </a:p>
          <a:p>
            <a:r>
              <a:rPr lang="zh-CN" altLang="en-US" dirty="0" smtClean="0"/>
              <a:t>这个配置文件也许可以用来在查询的时候作为查询界面的配置文件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abGroup"/>
          <p:cNvGrpSpPr/>
          <p:nvPr>
            <p:custDataLst>
              <p:custData r:id="rId1"/>
            </p:custDataLst>
          </p:nvPr>
        </p:nvGrpSpPr>
        <p:grpSpPr>
          <a:xfrm>
            <a:off x="1133737" y="365806"/>
            <a:ext cx="9725624" cy="1851891"/>
            <a:chOff x="3138993" y="2600325"/>
            <a:chExt cx="3513043" cy="2017394"/>
          </a:xfrm>
        </p:grpSpPr>
        <p:sp>
          <p:nvSpPr>
            <p:cNvPr id="5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59141" y="2600325"/>
              <a:ext cx="325276" cy="268521"/>
              <a:chOff x="3450533" y="2698423"/>
              <a:chExt cx="210537" cy="229108"/>
            </a:xfrm>
          </p:grpSpPr>
          <p:sp>
            <p:nvSpPr>
              <p:cNvPr id="7" name="ActiveTab"/>
              <p:cNvSpPr txBox="1">
                <a:spLocks/>
              </p:cNvSpPr>
              <p:nvPr/>
            </p:nvSpPr>
            <p:spPr>
              <a:xfrm>
                <a:off x="3450533" y="2698423"/>
                <a:ext cx="210537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TabLine"/>
              <p:cNvSpPr>
                <a:spLocks/>
              </p:cNvSpPr>
              <p:nvPr/>
            </p:nvSpPr>
            <p:spPr>
              <a:xfrm>
                <a:off x="3452787" y="2927531"/>
                <a:ext cx="206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" name="Content"/>
          <p:cNvSpPr txBox="1"/>
          <p:nvPr>
            <p:custDataLst>
              <p:custData r:id="rId2"/>
            </p:custDataLst>
          </p:nvPr>
        </p:nvSpPr>
        <p:spPr>
          <a:xfrm>
            <a:off x="1189493" y="733925"/>
            <a:ext cx="1107996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绑定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步骤名称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99156" y="3004457"/>
            <a:ext cx="42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链接步骤的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执行被链接步骤的</a:t>
            </a:r>
            <a:r>
              <a:rPr lang="en-US" altLang="zh-CN" dirty="0" smtClean="0"/>
              <a:t>single</a:t>
            </a:r>
          </a:p>
          <a:p>
            <a:r>
              <a:rPr lang="en-US" altLang="zh-CN" dirty="0" err="1" smtClean="0"/>
              <a:t>InitOnce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Presingle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PostSingle</a:t>
            </a:r>
            <a:r>
              <a:rPr lang="zh-CN" altLang="en-US" dirty="0" smtClean="0"/>
              <a:t>都为空</a:t>
            </a:r>
            <a:endParaRPr lang="zh-CN" altLang="en-US" dirty="0"/>
          </a:p>
        </p:txBody>
      </p:sp>
      <p:grpSp>
        <p:nvGrpSpPr>
          <p:cNvPr id="19" name="Group 1"/>
          <p:cNvGrpSpPr/>
          <p:nvPr>
            <p:custDataLst>
              <p:custData r:id="rId3"/>
              <p:custData r:id="rId4"/>
            </p:custDataLst>
          </p:nvPr>
        </p:nvGrpSpPr>
        <p:grpSpPr>
          <a:xfrm>
            <a:off x="2399441" y="744635"/>
            <a:ext cx="1471744" cy="320480"/>
            <a:chOff x="507869" y="3729779"/>
            <a:chExt cx="1471744" cy="320480"/>
          </a:xfrm>
        </p:grpSpPr>
        <p:sp>
          <p:nvSpPr>
            <p:cNvPr id="20" name="Content"/>
            <p:cNvSpPr/>
            <p:nvPr/>
          </p:nvSpPr>
          <p:spPr bwMode="auto">
            <a:xfrm>
              <a:off x="507869" y="3729779"/>
              <a:ext cx="1471744" cy="320480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232323">
                  <a:lumMod val="90000"/>
                  <a:lumOff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kern="0" dirty="0" smtClean="0">
                  <a:solidFill>
                    <a:srgbClr val="232323"/>
                  </a:solidFill>
                  <a:latin typeface="Segoe"/>
                </a:rPr>
                <a:t>测试步骤</a:t>
              </a:r>
              <a:r>
                <a:rPr lang="en-US" altLang="zh-CN" sz="1100" kern="0" dirty="0" smtClean="0">
                  <a:solidFill>
                    <a:srgbClr val="232323"/>
                  </a:solidFill>
                  <a:latin typeface="Segoe"/>
                </a:rPr>
                <a:t>1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21" name="DownArrow"/>
            <p:cNvSpPr/>
            <p:nvPr/>
          </p:nvSpPr>
          <p:spPr bwMode="auto">
            <a:xfrm rot="5400000">
              <a:off x="1810275" y="384476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rgbClr val="585858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3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2107788" y="144742"/>
            <a:ext cx="9725624" cy="1851891"/>
            <a:chOff x="3138993" y="2600325"/>
            <a:chExt cx="3513043" cy="2017394"/>
          </a:xfrm>
        </p:grpSpPr>
        <p:sp>
          <p:nvSpPr>
            <p:cNvPr id="3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59141" y="2600325"/>
              <a:ext cx="325276" cy="268521"/>
              <a:chOff x="3450533" y="2698423"/>
              <a:chExt cx="210537" cy="229108"/>
            </a:xfrm>
          </p:grpSpPr>
          <p:sp>
            <p:nvSpPr>
              <p:cNvPr id="8" name="ActiveTab"/>
              <p:cNvSpPr txBox="1">
                <a:spLocks/>
              </p:cNvSpPr>
              <p:nvPr/>
            </p:nvSpPr>
            <p:spPr>
              <a:xfrm>
                <a:off x="3450533" y="2698423"/>
                <a:ext cx="210537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abLine"/>
              <p:cNvSpPr>
                <a:spLocks/>
              </p:cNvSpPr>
              <p:nvPr/>
            </p:nvSpPr>
            <p:spPr>
              <a:xfrm>
                <a:off x="3452787" y="2927531"/>
                <a:ext cx="206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81198" y="819834"/>
            <a:ext cx="66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</a:t>
            </a:r>
          </a:p>
        </p:txBody>
      </p:sp>
      <p:sp>
        <p:nvSpPr>
          <p:cNvPr id="11" name="右箭头 10"/>
          <p:cNvSpPr/>
          <p:nvPr/>
        </p:nvSpPr>
        <p:spPr>
          <a:xfrm>
            <a:off x="1044745" y="923580"/>
            <a:ext cx="954860" cy="14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2163544" y="51286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步骤名称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/>
          <p:nvPr>
            <p:custDataLst>
              <p:custData r:id="rId3"/>
            </p:custDataLst>
          </p:nvPr>
        </p:nvSpPr>
        <p:spPr>
          <a:xfrm>
            <a:off x="2963763" y="512860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手动步骤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5" name="CheckBoxChecked"/>
          <p:cNvGrpSpPr/>
          <p:nvPr>
            <p:custDataLst>
              <p:custData r:id="rId4"/>
            </p:custDataLst>
          </p:nvPr>
        </p:nvGrpSpPr>
        <p:grpSpPr>
          <a:xfrm>
            <a:off x="2198737" y="1711198"/>
            <a:ext cx="865303" cy="230832"/>
            <a:chOff x="4317072" y="3312427"/>
            <a:chExt cx="865303" cy="230832"/>
          </a:xfrm>
        </p:grpSpPr>
        <p:grpSp>
          <p:nvGrpSpPr>
            <p:cNvPr id="16" name="Group 2"/>
            <p:cNvGrpSpPr/>
            <p:nvPr/>
          </p:nvGrpSpPr>
          <p:grpSpPr>
            <a:xfrm>
              <a:off x="4354457" y="3312427"/>
              <a:ext cx="827918" cy="230832"/>
              <a:chOff x="5179848" y="2087451"/>
              <a:chExt cx="775925" cy="216403"/>
            </a:xfrm>
          </p:grpSpPr>
          <p:sp>
            <p:nvSpPr>
              <p:cNvPr id="18" name="Content"/>
              <p:cNvSpPr txBox="1">
                <a:spLocks/>
              </p:cNvSpPr>
              <p:nvPr/>
            </p:nvSpPr>
            <p:spPr>
              <a:xfrm>
                <a:off x="5179848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步骤使能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CheckBox"/>
              <p:cNvSpPr>
                <a:spLocks/>
              </p:cNvSpPr>
              <p:nvPr/>
            </p:nvSpPr>
            <p:spPr>
              <a:xfrm>
                <a:off x="5179848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TabGroup"/>
          <p:cNvGrpSpPr/>
          <p:nvPr>
            <p:custDataLst>
              <p:custData r:id="rId5"/>
            </p:custDataLst>
          </p:nvPr>
        </p:nvGrpSpPr>
        <p:grpSpPr>
          <a:xfrm>
            <a:off x="2107788" y="2350060"/>
            <a:ext cx="9725624" cy="1851891"/>
            <a:chOff x="3138993" y="2600325"/>
            <a:chExt cx="3513043" cy="2017394"/>
          </a:xfrm>
        </p:grpSpPr>
        <p:sp>
          <p:nvSpPr>
            <p:cNvPr id="21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2" name="Group 5"/>
            <p:cNvGrpSpPr/>
            <p:nvPr/>
          </p:nvGrpSpPr>
          <p:grpSpPr>
            <a:xfrm>
              <a:off x="3159141" y="2600325"/>
              <a:ext cx="325276" cy="268521"/>
              <a:chOff x="3450533" y="2698423"/>
              <a:chExt cx="210537" cy="229108"/>
            </a:xfrm>
          </p:grpSpPr>
          <p:sp>
            <p:nvSpPr>
              <p:cNvPr id="23" name="ActiveTab"/>
              <p:cNvSpPr txBox="1">
                <a:spLocks/>
              </p:cNvSpPr>
              <p:nvPr/>
            </p:nvSpPr>
            <p:spPr>
              <a:xfrm>
                <a:off x="3450533" y="2698423"/>
                <a:ext cx="210537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TabLine"/>
              <p:cNvSpPr>
                <a:spLocks/>
              </p:cNvSpPr>
              <p:nvPr/>
            </p:nvSpPr>
            <p:spPr>
              <a:xfrm>
                <a:off x="3452787" y="2927531"/>
                <a:ext cx="206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381198" y="3025152"/>
            <a:ext cx="66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测试类型</a:t>
            </a:r>
            <a:endParaRPr lang="zh-CN" altLang="en-US" dirty="0"/>
          </a:p>
        </p:txBody>
      </p:sp>
      <p:sp>
        <p:nvSpPr>
          <p:cNvPr id="26" name="右箭头 25"/>
          <p:cNvSpPr/>
          <p:nvPr/>
        </p:nvSpPr>
        <p:spPr>
          <a:xfrm>
            <a:off x="1044745" y="3150932"/>
            <a:ext cx="954860" cy="14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Content"/>
          <p:cNvSpPr txBox="1"/>
          <p:nvPr>
            <p:custDataLst>
              <p:custData r:id="rId6"/>
            </p:custDataLst>
          </p:nvPr>
        </p:nvSpPr>
        <p:spPr>
          <a:xfrm>
            <a:off x="2163544" y="270599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频段选择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9" name="CheckBoxChecked"/>
          <p:cNvGrpSpPr/>
          <p:nvPr>
            <p:custDataLst>
              <p:custData r:id="rId7"/>
            </p:custDataLst>
          </p:nvPr>
        </p:nvGrpSpPr>
        <p:grpSpPr>
          <a:xfrm>
            <a:off x="2198737" y="3916516"/>
            <a:ext cx="557529" cy="230832"/>
            <a:chOff x="4317072" y="3312427"/>
            <a:chExt cx="557529" cy="230832"/>
          </a:xfrm>
        </p:grpSpPr>
        <p:grpSp>
          <p:nvGrpSpPr>
            <p:cNvPr id="30" name="Group 2"/>
            <p:cNvGrpSpPr/>
            <p:nvPr/>
          </p:nvGrpSpPr>
          <p:grpSpPr>
            <a:xfrm>
              <a:off x="4354457" y="3312427"/>
              <a:ext cx="520144" cy="230832"/>
              <a:chOff x="5179847" y="2087451"/>
              <a:chExt cx="487479" cy="216403"/>
            </a:xfrm>
          </p:grpSpPr>
          <p:sp>
            <p:nvSpPr>
              <p:cNvPr id="32" name="Content"/>
              <p:cNvSpPr txBox="1">
                <a:spLocks/>
              </p:cNvSpPr>
              <p:nvPr/>
            </p:nvSpPr>
            <p:spPr>
              <a:xfrm>
                <a:off x="5179847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CheckBox"/>
              <p:cNvSpPr>
                <a:spLocks/>
              </p:cNvSpPr>
              <p:nvPr/>
            </p:nvSpPr>
            <p:spPr>
              <a:xfrm>
                <a:off x="5179847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DropdownBox"/>
          <p:cNvGrpSpPr/>
          <p:nvPr>
            <p:custDataLst>
              <p:custData r:id="rId8"/>
            </p:custDataLst>
          </p:nvPr>
        </p:nvGrpSpPr>
        <p:grpSpPr>
          <a:xfrm>
            <a:off x="2929154" y="2707115"/>
            <a:ext cx="2988000" cy="228600"/>
            <a:chOff x="4016824" y="3329200"/>
            <a:chExt cx="1097652" cy="228600"/>
          </a:xfrm>
        </p:grpSpPr>
        <p:sp>
          <p:nvSpPr>
            <p:cNvPr id="3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890-910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DownArrow"/>
            <p:cNvSpPr>
              <a:spLocks noChangeAspect="1"/>
            </p:cNvSpPr>
            <p:nvPr/>
          </p:nvSpPr>
          <p:spPr>
            <a:xfrm rot="10800000">
              <a:off x="5069377" y="3430199"/>
              <a:ext cx="29868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7" name="Content"/>
          <p:cNvSpPr txBox="1"/>
          <p:nvPr>
            <p:custDataLst>
              <p:custData r:id="rId9"/>
            </p:custDataLst>
          </p:nvPr>
        </p:nvSpPr>
        <p:spPr>
          <a:xfrm>
            <a:off x="2176703" y="297159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扫描类型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DropdownBox"/>
          <p:cNvGrpSpPr/>
          <p:nvPr>
            <p:custDataLst>
              <p:custData r:id="rId10"/>
            </p:custDataLst>
          </p:nvPr>
        </p:nvGrpSpPr>
        <p:grpSpPr>
          <a:xfrm>
            <a:off x="2942313" y="2972715"/>
            <a:ext cx="1097652" cy="228600"/>
            <a:chOff x="4016824" y="3329200"/>
            <a:chExt cx="1097652" cy="228600"/>
          </a:xfrm>
        </p:grpSpPr>
        <p:sp>
          <p:nvSpPr>
            <p:cNvPr id="3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Point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41" name="Content"/>
          <p:cNvSpPr txBox="1"/>
          <p:nvPr>
            <p:custDataLst>
              <p:custData r:id="rId11"/>
            </p:custDataLst>
          </p:nvPr>
        </p:nvSpPr>
        <p:spPr>
          <a:xfrm>
            <a:off x="7931812" y="297159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测试模式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2" name="DropdownBox"/>
          <p:cNvGrpSpPr/>
          <p:nvPr>
            <p:custDataLst>
              <p:custData r:id="rId12"/>
            </p:custDataLst>
          </p:nvPr>
        </p:nvGrpSpPr>
        <p:grpSpPr>
          <a:xfrm>
            <a:off x="8697422" y="2972715"/>
            <a:ext cx="1097652" cy="228600"/>
            <a:chOff x="4016824" y="3329200"/>
            <a:chExt cx="1097652" cy="228600"/>
          </a:xfrm>
        </p:grpSpPr>
        <p:sp>
          <p:nvSpPr>
            <p:cNvPr id="43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Transmission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49" name="Content"/>
          <p:cNvSpPr txBox="1"/>
          <p:nvPr>
            <p:custDataLst>
              <p:custData r:id="rId13"/>
            </p:custDataLst>
          </p:nvPr>
        </p:nvSpPr>
        <p:spPr>
          <a:xfrm>
            <a:off x="4039965" y="297159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互调阶次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0" name="DropdownBox"/>
          <p:cNvGrpSpPr/>
          <p:nvPr>
            <p:custDataLst>
              <p:custData r:id="rId14"/>
            </p:custDataLst>
          </p:nvPr>
        </p:nvGrpSpPr>
        <p:grpSpPr>
          <a:xfrm>
            <a:off x="4805575" y="2972715"/>
            <a:ext cx="1097652" cy="228600"/>
            <a:chOff x="4016824" y="3329200"/>
            <a:chExt cx="1097652" cy="228600"/>
          </a:xfrm>
        </p:grpSpPr>
        <p:sp>
          <p:nvSpPr>
            <p:cNvPr id="5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Transmission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3" name="Content"/>
          <p:cNvSpPr txBox="1"/>
          <p:nvPr>
            <p:custDataLst>
              <p:custData r:id="rId15"/>
            </p:custDataLst>
          </p:nvPr>
        </p:nvSpPr>
        <p:spPr>
          <a:xfrm>
            <a:off x="5969951" y="297159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互调边带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DropdownBox"/>
          <p:cNvGrpSpPr/>
          <p:nvPr>
            <p:custDataLst>
              <p:custData r:id="rId16"/>
            </p:custDataLst>
          </p:nvPr>
        </p:nvGrpSpPr>
        <p:grpSpPr>
          <a:xfrm>
            <a:off x="6735561" y="2972715"/>
            <a:ext cx="1097652" cy="228600"/>
            <a:chOff x="4016824" y="3329200"/>
            <a:chExt cx="1097652" cy="228600"/>
          </a:xfrm>
        </p:grpSpPr>
        <p:sp>
          <p:nvSpPr>
            <p:cNvPr id="5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err="1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UpBand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204944" y="3249766"/>
            <a:ext cx="1821862" cy="230832"/>
            <a:chOff x="2577185" y="3222585"/>
            <a:chExt cx="1821862" cy="230832"/>
          </a:xfrm>
        </p:grpSpPr>
        <p:sp>
          <p:nvSpPr>
            <p:cNvPr id="57" name="Content"/>
            <p:cNvSpPr txBox="1"/>
            <p:nvPr>
              <p:custDataLst>
                <p:custData r:id="rId55"/>
              </p:custDataLst>
            </p:nvPr>
          </p:nvSpPr>
          <p:spPr>
            <a:xfrm>
              <a:off x="2577185" y="3222585"/>
              <a:ext cx="682751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Freq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Content"/>
            <p:cNvSpPr/>
            <p:nvPr>
              <p:custDataLst>
                <p:custData r:id="rId56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890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089353" y="3249766"/>
            <a:ext cx="1821862" cy="230832"/>
            <a:chOff x="2577185" y="3222585"/>
            <a:chExt cx="1821862" cy="230832"/>
          </a:xfrm>
        </p:grpSpPr>
        <p:sp>
          <p:nvSpPr>
            <p:cNvPr id="62" name="Content"/>
            <p:cNvSpPr txBox="1"/>
            <p:nvPr>
              <p:custDataLst>
                <p:custData r:id="rId53"/>
              </p:custDataLst>
            </p:nvPr>
          </p:nvSpPr>
          <p:spPr>
            <a:xfrm>
              <a:off x="2577185" y="3222585"/>
              <a:ext cx="666273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Pow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Content"/>
            <p:cNvSpPr/>
            <p:nvPr>
              <p:custDataLst>
                <p:custData r:id="rId54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43dBm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204944" y="3546715"/>
            <a:ext cx="3706271" cy="230832"/>
            <a:chOff x="2204944" y="3007392"/>
            <a:chExt cx="3706271" cy="230832"/>
          </a:xfrm>
        </p:grpSpPr>
        <p:grpSp>
          <p:nvGrpSpPr>
            <p:cNvPr id="66" name="组合 65"/>
            <p:cNvGrpSpPr/>
            <p:nvPr/>
          </p:nvGrpSpPr>
          <p:grpSpPr>
            <a:xfrm>
              <a:off x="2204944" y="3007392"/>
              <a:ext cx="1821862" cy="230832"/>
              <a:chOff x="2577185" y="3222585"/>
              <a:chExt cx="1821862" cy="230832"/>
            </a:xfrm>
          </p:grpSpPr>
          <p:sp>
            <p:nvSpPr>
              <p:cNvPr id="70" name="Content"/>
              <p:cNvSpPr txBox="1"/>
              <p:nvPr>
                <p:custDataLst>
                  <p:custData r:id="rId51"/>
                </p:custDataLst>
              </p:nvPr>
            </p:nvSpPr>
            <p:spPr>
              <a:xfrm>
                <a:off x="2577185" y="3222585"/>
                <a:ext cx="682751" cy="230832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000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F2 </a:t>
                </a:r>
                <a:r>
                  <a:rPr lang="en-US" altLang="zh-CN" sz="1200" dirty="0" err="1" smtClean="0">
                    <a:solidFill>
                      <a:srgbClr val="000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Freq</a:t>
                </a:r>
                <a:endPara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Content"/>
              <p:cNvSpPr/>
              <p:nvPr>
                <p:custDataLst>
                  <p:custData r:id="rId52"/>
                </p:custDataLst>
              </p:nvPr>
            </p:nvSpPr>
            <p:spPr>
              <a:xfrm>
                <a:off x="3301395" y="3223701"/>
                <a:ext cx="1097652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none" lIns="45720" tIns="18288" rIns="45720" bIns="18288" rtlCol="0" anchor="ctr">
                <a:no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890</a:t>
                </a:r>
                <a:r>
                  <a:rPr lang="en-US" altLang="zh-CN" sz="12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MHz</a:t>
                </a:r>
                <a:endPara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4089353" y="3007392"/>
              <a:ext cx="1821862" cy="230832"/>
              <a:chOff x="2577185" y="3222585"/>
              <a:chExt cx="1821862" cy="230832"/>
            </a:xfrm>
          </p:grpSpPr>
          <p:sp>
            <p:nvSpPr>
              <p:cNvPr id="68" name="Content"/>
              <p:cNvSpPr txBox="1"/>
              <p:nvPr>
                <p:custDataLst>
                  <p:custData r:id="rId49"/>
                </p:custDataLst>
              </p:nvPr>
            </p:nvSpPr>
            <p:spPr>
              <a:xfrm>
                <a:off x="2577185" y="3222585"/>
                <a:ext cx="666273" cy="230832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000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F2 Pow</a:t>
                </a:r>
                <a:endPara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3301395" y="3223701"/>
                <a:ext cx="1097652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none" lIns="45720" tIns="18288" rIns="45720" bIns="18288" rtlCol="0" anchor="ctr">
                <a:no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43dBm</a:t>
                </a:r>
                <a:endPara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6" name="TabGroup"/>
          <p:cNvGrpSpPr/>
          <p:nvPr>
            <p:custDataLst>
              <p:custData r:id="rId17"/>
            </p:custDataLst>
          </p:nvPr>
        </p:nvGrpSpPr>
        <p:grpSpPr>
          <a:xfrm>
            <a:off x="2107788" y="4408270"/>
            <a:ext cx="9725624" cy="1851891"/>
            <a:chOff x="3138993" y="2600325"/>
            <a:chExt cx="3513043" cy="2017394"/>
          </a:xfrm>
        </p:grpSpPr>
        <p:sp>
          <p:nvSpPr>
            <p:cNvPr id="171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72" name="Group 5"/>
            <p:cNvGrpSpPr/>
            <p:nvPr/>
          </p:nvGrpSpPr>
          <p:grpSpPr>
            <a:xfrm>
              <a:off x="3159141" y="2600325"/>
              <a:ext cx="325276" cy="268521"/>
              <a:chOff x="3450533" y="2698423"/>
              <a:chExt cx="210537" cy="229108"/>
            </a:xfrm>
          </p:grpSpPr>
          <p:sp>
            <p:nvSpPr>
              <p:cNvPr id="173" name="ActiveTab"/>
              <p:cNvSpPr txBox="1">
                <a:spLocks/>
              </p:cNvSpPr>
              <p:nvPr/>
            </p:nvSpPr>
            <p:spPr>
              <a:xfrm>
                <a:off x="3450533" y="2698423"/>
                <a:ext cx="210537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4" name="TabLine"/>
              <p:cNvSpPr>
                <a:spLocks/>
              </p:cNvSpPr>
              <p:nvPr/>
            </p:nvSpPr>
            <p:spPr>
              <a:xfrm>
                <a:off x="3452787" y="2927531"/>
                <a:ext cx="206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7" name="文本框 126"/>
          <p:cNvSpPr txBox="1"/>
          <p:nvPr/>
        </p:nvSpPr>
        <p:spPr>
          <a:xfrm>
            <a:off x="381198" y="5083362"/>
            <a:ext cx="66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测试类型</a:t>
            </a:r>
            <a:endParaRPr lang="zh-CN" altLang="en-US" dirty="0"/>
          </a:p>
        </p:txBody>
      </p:sp>
      <p:sp>
        <p:nvSpPr>
          <p:cNvPr id="128" name="右箭头 127"/>
          <p:cNvSpPr/>
          <p:nvPr/>
        </p:nvSpPr>
        <p:spPr>
          <a:xfrm>
            <a:off x="1044745" y="5187108"/>
            <a:ext cx="954860" cy="14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Content"/>
          <p:cNvSpPr txBox="1"/>
          <p:nvPr>
            <p:custDataLst>
              <p:custData r:id="rId18"/>
            </p:custDataLst>
          </p:nvPr>
        </p:nvSpPr>
        <p:spPr>
          <a:xfrm>
            <a:off x="2163544" y="4698110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频段选择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0" name="CheckBoxChecked"/>
          <p:cNvGrpSpPr/>
          <p:nvPr>
            <p:custDataLst>
              <p:custData r:id="rId19"/>
            </p:custDataLst>
          </p:nvPr>
        </p:nvGrpSpPr>
        <p:grpSpPr>
          <a:xfrm>
            <a:off x="2198737" y="5974726"/>
            <a:ext cx="557529" cy="230832"/>
            <a:chOff x="4317072" y="3312427"/>
            <a:chExt cx="557529" cy="230832"/>
          </a:xfrm>
        </p:grpSpPr>
        <p:grpSp>
          <p:nvGrpSpPr>
            <p:cNvPr id="167" name="Group 2"/>
            <p:cNvGrpSpPr/>
            <p:nvPr/>
          </p:nvGrpSpPr>
          <p:grpSpPr>
            <a:xfrm>
              <a:off x="4354457" y="3312427"/>
              <a:ext cx="520144" cy="230832"/>
              <a:chOff x="5179847" y="2087451"/>
              <a:chExt cx="487479" cy="216403"/>
            </a:xfrm>
          </p:grpSpPr>
          <p:sp>
            <p:nvSpPr>
              <p:cNvPr id="169" name="Content"/>
              <p:cNvSpPr txBox="1">
                <a:spLocks/>
              </p:cNvSpPr>
              <p:nvPr/>
            </p:nvSpPr>
            <p:spPr>
              <a:xfrm>
                <a:off x="5179847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CheckBox"/>
              <p:cNvSpPr>
                <a:spLocks/>
              </p:cNvSpPr>
              <p:nvPr/>
            </p:nvSpPr>
            <p:spPr>
              <a:xfrm>
                <a:off x="5179847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8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1" name="DropdownBox"/>
          <p:cNvGrpSpPr/>
          <p:nvPr>
            <p:custDataLst>
              <p:custData r:id="rId20"/>
            </p:custDataLst>
          </p:nvPr>
        </p:nvGrpSpPr>
        <p:grpSpPr>
          <a:xfrm>
            <a:off x="2929154" y="4699226"/>
            <a:ext cx="2988000" cy="228600"/>
            <a:chOff x="4016824" y="3329200"/>
            <a:chExt cx="1097652" cy="228600"/>
          </a:xfrm>
        </p:grpSpPr>
        <p:sp>
          <p:nvSpPr>
            <p:cNvPr id="16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890-910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DownArrow"/>
            <p:cNvSpPr>
              <a:spLocks noChangeAspect="1"/>
            </p:cNvSpPr>
            <p:nvPr/>
          </p:nvSpPr>
          <p:spPr>
            <a:xfrm rot="10800000">
              <a:off x="5069377" y="3430199"/>
              <a:ext cx="29868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32" name="Content"/>
          <p:cNvSpPr txBox="1"/>
          <p:nvPr>
            <p:custDataLst>
              <p:custData r:id="rId21"/>
            </p:custDataLst>
          </p:nvPr>
        </p:nvSpPr>
        <p:spPr>
          <a:xfrm>
            <a:off x="2175080" y="498454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扫描类型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3" name="DropdownBox"/>
          <p:cNvGrpSpPr/>
          <p:nvPr>
            <p:custDataLst>
              <p:custData r:id="rId22"/>
            </p:custDataLst>
          </p:nvPr>
        </p:nvGrpSpPr>
        <p:grpSpPr>
          <a:xfrm>
            <a:off x="2940690" y="4985665"/>
            <a:ext cx="1097652" cy="228600"/>
            <a:chOff x="4016824" y="3329200"/>
            <a:chExt cx="1097652" cy="228600"/>
          </a:xfrm>
        </p:grpSpPr>
        <p:sp>
          <p:nvSpPr>
            <p:cNvPr id="163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Sweep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34" name="Content"/>
          <p:cNvSpPr txBox="1"/>
          <p:nvPr>
            <p:custDataLst>
              <p:custData r:id="rId23"/>
            </p:custDataLst>
          </p:nvPr>
        </p:nvSpPr>
        <p:spPr>
          <a:xfrm>
            <a:off x="7853070" y="498454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测试模式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5" name="DropdownBox"/>
          <p:cNvGrpSpPr/>
          <p:nvPr>
            <p:custDataLst>
              <p:custData r:id="rId24"/>
            </p:custDataLst>
          </p:nvPr>
        </p:nvGrpSpPr>
        <p:grpSpPr>
          <a:xfrm>
            <a:off x="8618680" y="4985665"/>
            <a:ext cx="1097652" cy="228600"/>
            <a:chOff x="4016824" y="3329200"/>
            <a:chExt cx="1097652" cy="228600"/>
          </a:xfrm>
        </p:grpSpPr>
        <p:sp>
          <p:nvSpPr>
            <p:cNvPr id="161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Transmission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9803062" y="5980001"/>
            <a:ext cx="1863262" cy="230832"/>
            <a:chOff x="9803062" y="5980001"/>
            <a:chExt cx="1863262" cy="230832"/>
          </a:xfrm>
        </p:grpSpPr>
        <p:sp>
          <p:nvSpPr>
            <p:cNvPr id="136" name="Content"/>
            <p:cNvSpPr txBox="1"/>
            <p:nvPr>
              <p:custDataLst>
                <p:custData r:id="rId47"/>
              </p:custDataLst>
            </p:nvPr>
          </p:nvSpPr>
          <p:spPr>
            <a:xfrm>
              <a:off x="9803062" y="5980001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端口选择</a:t>
              </a:r>
              <a:endParaRPr lang="en-US" sz="1200" dirty="0" smtClean="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7" name="DropdownBox"/>
            <p:cNvGrpSpPr/>
            <p:nvPr>
              <p:custDataLst>
                <p:custData r:id="rId48"/>
              </p:custDataLst>
            </p:nvPr>
          </p:nvGrpSpPr>
          <p:grpSpPr>
            <a:xfrm>
              <a:off x="10568672" y="5981117"/>
              <a:ext cx="1097652" cy="228600"/>
              <a:chOff x="4016824" y="3329200"/>
              <a:chExt cx="1097652" cy="228600"/>
            </a:xfrm>
          </p:grpSpPr>
          <p:sp>
            <p:nvSpPr>
              <p:cNvPr id="159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Ins="45720" rtlCol="0" anchor="ctr"/>
              <a:lstStyle/>
              <a:p>
                <a:r>
                  <a:rPr lang="en-US" altLang="zh-CN" sz="1200" dirty="0" smtClean="0">
                    <a:solidFill>
                      <a:schemeClr val="bg2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Port1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38" name="Content"/>
          <p:cNvSpPr txBox="1"/>
          <p:nvPr>
            <p:custDataLst>
              <p:custData r:id="rId25"/>
            </p:custDataLst>
          </p:nvPr>
        </p:nvSpPr>
        <p:spPr>
          <a:xfrm>
            <a:off x="4038342" y="498454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互调阶次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9" name="DropdownBox"/>
          <p:cNvGrpSpPr/>
          <p:nvPr>
            <p:custDataLst>
              <p:custData r:id="rId26"/>
            </p:custDataLst>
          </p:nvPr>
        </p:nvGrpSpPr>
        <p:grpSpPr>
          <a:xfrm>
            <a:off x="4803952" y="4985665"/>
            <a:ext cx="1097652" cy="228600"/>
            <a:chOff x="4016824" y="3329200"/>
            <a:chExt cx="1097652" cy="228600"/>
          </a:xfrm>
        </p:grpSpPr>
        <p:sp>
          <p:nvSpPr>
            <p:cNvPr id="15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Transmission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0" name="Content"/>
          <p:cNvSpPr txBox="1"/>
          <p:nvPr>
            <p:custDataLst>
              <p:custData r:id="rId27"/>
            </p:custDataLst>
          </p:nvPr>
        </p:nvSpPr>
        <p:spPr>
          <a:xfrm>
            <a:off x="5913243" y="498454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互调边带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1" name="DropdownBox"/>
          <p:cNvGrpSpPr/>
          <p:nvPr>
            <p:custDataLst>
              <p:custData r:id="rId28"/>
            </p:custDataLst>
          </p:nvPr>
        </p:nvGrpSpPr>
        <p:grpSpPr>
          <a:xfrm>
            <a:off x="6678853" y="4985665"/>
            <a:ext cx="1097652" cy="228600"/>
            <a:chOff x="4016824" y="3329200"/>
            <a:chExt cx="1097652" cy="228600"/>
          </a:xfrm>
        </p:grpSpPr>
        <p:sp>
          <p:nvSpPr>
            <p:cNvPr id="15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err="1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UpBand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2204944" y="5252891"/>
            <a:ext cx="1821862" cy="230832"/>
            <a:chOff x="2577185" y="3222585"/>
            <a:chExt cx="1821862" cy="230832"/>
          </a:xfrm>
        </p:grpSpPr>
        <p:sp>
          <p:nvSpPr>
            <p:cNvPr id="153" name="Content"/>
            <p:cNvSpPr txBox="1"/>
            <p:nvPr>
              <p:custDataLst>
                <p:custData r:id="rId45"/>
              </p:custDataLst>
            </p:nvPr>
          </p:nvSpPr>
          <p:spPr>
            <a:xfrm>
              <a:off x="2577185" y="3222585"/>
              <a:ext cx="70352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Start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Content"/>
            <p:cNvSpPr/>
            <p:nvPr>
              <p:custDataLst>
                <p:custData r:id="rId46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890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5954013" y="5252891"/>
            <a:ext cx="1821862" cy="230832"/>
            <a:chOff x="2577185" y="3222585"/>
            <a:chExt cx="1821862" cy="230832"/>
          </a:xfrm>
        </p:grpSpPr>
        <p:sp>
          <p:nvSpPr>
            <p:cNvPr id="151" name="Content"/>
            <p:cNvSpPr txBox="1"/>
            <p:nvPr>
              <p:custDataLst>
                <p:custData r:id="rId43"/>
              </p:custDataLst>
            </p:nvPr>
          </p:nvSpPr>
          <p:spPr>
            <a:xfrm>
              <a:off x="2577185" y="3222585"/>
              <a:ext cx="666273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Pow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Content"/>
            <p:cNvSpPr/>
            <p:nvPr>
              <p:custDataLst>
                <p:custData r:id="rId44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43dBm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204944" y="5549840"/>
            <a:ext cx="1821862" cy="230832"/>
            <a:chOff x="2577185" y="3222585"/>
            <a:chExt cx="1821862" cy="230832"/>
          </a:xfrm>
        </p:grpSpPr>
        <p:sp>
          <p:nvSpPr>
            <p:cNvPr id="149" name="Content"/>
            <p:cNvSpPr txBox="1"/>
            <p:nvPr>
              <p:custDataLst>
                <p:custData r:id="rId41"/>
              </p:custDataLst>
            </p:nvPr>
          </p:nvSpPr>
          <p:spPr>
            <a:xfrm>
              <a:off x="2577185" y="3222585"/>
              <a:ext cx="70352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F2 Start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Content"/>
            <p:cNvSpPr/>
            <p:nvPr>
              <p:custDataLst>
                <p:custData r:id="rId42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91</a:t>
              </a:r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5954013" y="5549840"/>
            <a:ext cx="1821862" cy="230832"/>
            <a:chOff x="2577185" y="3222585"/>
            <a:chExt cx="1821862" cy="230832"/>
          </a:xfrm>
        </p:grpSpPr>
        <p:sp>
          <p:nvSpPr>
            <p:cNvPr id="147" name="Content"/>
            <p:cNvSpPr txBox="1"/>
            <p:nvPr>
              <p:custDataLst>
                <p:custData r:id="rId39"/>
              </p:custDataLst>
            </p:nvPr>
          </p:nvSpPr>
          <p:spPr>
            <a:xfrm>
              <a:off x="2577185" y="3222585"/>
              <a:ext cx="666273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F2 Pow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Content"/>
            <p:cNvSpPr/>
            <p:nvPr>
              <p:custDataLst>
                <p:custData r:id="rId40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43dBm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4087538" y="5252887"/>
            <a:ext cx="1821862" cy="230832"/>
            <a:chOff x="2577185" y="3222585"/>
            <a:chExt cx="1821862" cy="230832"/>
          </a:xfrm>
        </p:grpSpPr>
        <p:sp>
          <p:nvSpPr>
            <p:cNvPr id="176" name="Content"/>
            <p:cNvSpPr txBox="1"/>
            <p:nvPr>
              <p:custDataLst>
                <p:custData r:id="rId37"/>
              </p:custDataLst>
            </p:nvPr>
          </p:nvSpPr>
          <p:spPr>
            <a:xfrm>
              <a:off x="2577185" y="3222585"/>
              <a:ext cx="693075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Stop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Content"/>
            <p:cNvSpPr/>
            <p:nvPr>
              <p:custDataLst>
                <p:custData r:id="rId38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90</a:t>
              </a:r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4087538" y="5549836"/>
            <a:ext cx="1821862" cy="230832"/>
            <a:chOff x="2577185" y="3222585"/>
            <a:chExt cx="1821862" cy="230832"/>
          </a:xfrm>
        </p:grpSpPr>
        <p:sp>
          <p:nvSpPr>
            <p:cNvPr id="179" name="Content"/>
            <p:cNvSpPr txBox="1"/>
            <p:nvPr>
              <p:custDataLst>
                <p:custData r:id="rId35"/>
              </p:custDataLst>
            </p:nvPr>
          </p:nvSpPr>
          <p:spPr>
            <a:xfrm>
              <a:off x="2577185" y="3222585"/>
              <a:ext cx="693075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F2 Stop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Content"/>
            <p:cNvSpPr/>
            <p:nvPr>
              <p:custDataLst>
                <p:custData r:id="rId36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910MHz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7891218" y="5260577"/>
            <a:ext cx="1821862" cy="230832"/>
            <a:chOff x="2577185" y="3222585"/>
            <a:chExt cx="1821862" cy="230832"/>
          </a:xfrm>
        </p:grpSpPr>
        <p:sp>
          <p:nvSpPr>
            <p:cNvPr id="182" name="Content"/>
            <p:cNvSpPr txBox="1"/>
            <p:nvPr>
              <p:custDataLst>
                <p:custData r:id="rId33"/>
              </p:custDataLst>
            </p:nvPr>
          </p:nvSpPr>
          <p:spPr>
            <a:xfrm>
              <a:off x="2577185" y="3222585"/>
              <a:ext cx="798765" cy="230832"/>
            </a:xfrm>
            <a:prstGeom prst="rect">
              <a:avLst/>
            </a:prstGeom>
            <a:noFill/>
          </p:spPr>
          <p:txBody>
            <a:bodyPr wrap="none" lIns="90000" tIns="18288" rIns="91440" bIns="27432" rtlCol="0" anchor="ctr" anchorCtr="0">
              <a:spAutoFit/>
            </a:bodyPr>
            <a:lstStyle/>
            <a:p>
              <a:r>
                <a:rPr lang="zh-CN" alt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扫描点数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Content"/>
            <p:cNvSpPr/>
            <p:nvPr>
              <p:custDataLst>
                <p:custData r:id="rId34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21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9822890" y="3887184"/>
            <a:ext cx="1863262" cy="230832"/>
            <a:chOff x="9803062" y="5980001"/>
            <a:chExt cx="1863262" cy="230832"/>
          </a:xfrm>
        </p:grpSpPr>
        <p:sp>
          <p:nvSpPr>
            <p:cNvPr id="186" name="Content"/>
            <p:cNvSpPr txBox="1"/>
            <p:nvPr>
              <p:custDataLst>
                <p:custData r:id="rId31"/>
              </p:custDataLst>
            </p:nvPr>
          </p:nvSpPr>
          <p:spPr>
            <a:xfrm>
              <a:off x="9803062" y="5980001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端口选择</a:t>
              </a:r>
              <a:endParaRPr lang="en-US" sz="1200" dirty="0" smtClean="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7" name="DropdownBox"/>
            <p:cNvGrpSpPr/>
            <p:nvPr>
              <p:custDataLst>
                <p:custData r:id="rId32"/>
              </p:custDataLst>
            </p:nvPr>
          </p:nvGrpSpPr>
          <p:grpSpPr>
            <a:xfrm>
              <a:off x="10568672" y="5981117"/>
              <a:ext cx="1097652" cy="228600"/>
              <a:chOff x="4016824" y="3329200"/>
              <a:chExt cx="1097652" cy="228600"/>
            </a:xfrm>
          </p:grpSpPr>
          <p:sp>
            <p:nvSpPr>
              <p:cNvPr id="188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Ins="45720" rtlCol="0" anchor="ctr"/>
              <a:lstStyle/>
              <a:p>
                <a:r>
                  <a:rPr lang="en-US" altLang="zh-CN" sz="1200" dirty="0" smtClean="0">
                    <a:solidFill>
                      <a:schemeClr val="bg2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Port1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190" name="Picture 2" descr="C:\Users\t-dantay\Documents\First24\question1.png"/>
          <p:cNvPicPr>
            <a:picLocks noChangeAspect="1" noChangeArrowheads="1"/>
          </p:cNvPicPr>
          <p:nvPr>
            <p:custDataLst>
              <p:custData r:id="rId29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671" y="269899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C:\Users\t-dantay\Documents\First24\question1.png"/>
          <p:cNvPicPr>
            <a:picLocks noChangeAspect="1" noChangeArrowheads="1"/>
          </p:cNvPicPr>
          <p:nvPr>
            <p:custDataLst>
              <p:custData r:id="rId30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76" y="46952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3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1069248" y="716709"/>
            <a:ext cx="10355243" cy="2017394"/>
            <a:chOff x="3138993" y="2600325"/>
            <a:chExt cx="3513043" cy="2017394"/>
          </a:xfrm>
        </p:grpSpPr>
        <p:sp>
          <p:nvSpPr>
            <p:cNvPr id="3" name="Container"/>
            <p:cNvSpPr>
              <a:spLocks/>
            </p:cNvSpPr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Tab3"/>
            <p:cNvSpPr txBox="1">
              <a:spLocks/>
            </p:cNvSpPr>
            <p:nvPr/>
          </p:nvSpPr>
          <p:spPr>
            <a:xfrm>
              <a:off x="3463404" y="2636505"/>
              <a:ext cx="273844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57912" y="2600325"/>
              <a:ext cx="305498" cy="246492"/>
              <a:chOff x="3449745" y="2698418"/>
              <a:chExt cx="197736" cy="210312"/>
            </a:xfrm>
          </p:grpSpPr>
          <p:sp>
            <p:nvSpPr>
              <p:cNvPr id="8" name="ActiveTab"/>
              <p:cNvSpPr txBox="1">
                <a:spLocks/>
              </p:cNvSpPr>
              <p:nvPr/>
            </p:nvSpPr>
            <p:spPr>
              <a:xfrm>
                <a:off x="3449745" y="2698418"/>
                <a:ext cx="197736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高级设置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abLine"/>
              <p:cNvSpPr>
                <a:spLocks/>
              </p:cNvSpPr>
              <p:nvPr/>
            </p:nvSpPr>
            <p:spPr>
              <a:xfrm>
                <a:off x="3451863" y="2908730"/>
                <a:ext cx="193499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"/>
          <p:cNvGrpSpPr/>
          <p:nvPr>
            <p:custDataLst>
              <p:custData r:id="rId2"/>
            </p:custDataLst>
          </p:nvPr>
        </p:nvGrpSpPr>
        <p:grpSpPr>
          <a:xfrm>
            <a:off x="1134662" y="966330"/>
            <a:ext cx="2236499" cy="1677718"/>
            <a:chOff x="3168650" y="2419758"/>
            <a:chExt cx="2616200" cy="1677718"/>
          </a:xfrm>
        </p:grpSpPr>
        <p:sp useBgFill="1">
          <p:nvSpPr>
            <p:cNvPr id="11" name="Container"/>
            <p:cNvSpPr>
              <a:spLocks/>
            </p:cNvSpPr>
            <p:nvPr/>
          </p:nvSpPr>
          <p:spPr>
            <a:xfrm>
              <a:off x="3168650" y="2565400"/>
              <a:ext cx="2616200" cy="1532076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12" name="Content"/>
            <p:cNvSpPr txBox="1">
              <a:spLocks/>
            </p:cNvSpPr>
            <p:nvPr/>
          </p:nvSpPr>
          <p:spPr>
            <a:xfrm>
              <a:off x="3341349" y="2419758"/>
              <a:ext cx="514618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zh-CN" altLang="en-US" sz="105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校准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1178729" y="1219130"/>
            <a:ext cx="94769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校准容差 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±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/>
          <p:nvPr>
            <p:custDataLst>
              <p:custData r:id="rId4"/>
            </p:custDataLst>
          </p:nvPr>
        </p:nvSpPr>
        <p:spPr>
          <a:xfrm>
            <a:off x="2038446" y="122136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.1dB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78729" y="1490089"/>
            <a:ext cx="2079819" cy="230832"/>
            <a:chOff x="3999735" y="4887051"/>
            <a:chExt cx="2079819" cy="230832"/>
          </a:xfrm>
        </p:grpSpPr>
        <p:sp>
          <p:nvSpPr>
            <p:cNvPr id="15" name="Content"/>
            <p:cNvSpPr txBox="1"/>
            <p:nvPr>
              <p:custDataLst>
                <p:custData r:id="rId9"/>
              </p:custDataLst>
            </p:nvPr>
          </p:nvSpPr>
          <p:spPr>
            <a:xfrm>
              <a:off x="3999735" y="4887051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校准间隔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Content"/>
            <p:cNvSpPr/>
            <p:nvPr>
              <p:custDataLst>
                <p:custData r:id="rId10"/>
              </p:custDataLst>
            </p:nvPr>
          </p:nvSpPr>
          <p:spPr>
            <a:xfrm>
              <a:off x="4859452" y="4889283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8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hour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9" name="Content"/>
          <p:cNvSpPr txBox="1"/>
          <p:nvPr>
            <p:custDataLst>
              <p:custData r:id="rId5"/>
            </p:custDataLst>
          </p:nvPr>
        </p:nvSpPr>
        <p:spPr>
          <a:xfrm>
            <a:off x="1178729" y="1765147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校准提醒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DropdownBox"/>
          <p:cNvGrpSpPr/>
          <p:nvPr>
            <p:custDataLst>
              <p:custData r:id="rId6"/>
            </p:custDataLst>
          </p:nvPr>
        </p:nvGrpSpPr>
        <p:grpSpPr>
          <a:xfrm>
            <a:off x="2038446" y="1757217"/>
            <a:ext cx="1224000" cy="228600"/>
            <a:chOff x="4016824" y="3329200"/>
            <a:chExt cx="1097652" cy="228600"/>
          </a:xfrm>
        </p:grpSpPr>
        <p:sp>
          <p:nvSpPr>
            <p:cNvPr id="2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强制校准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DownArrow"/>
            <p:cNvSpPr>
              <a:spLocks noChangeAspect="1"/>
            </p:cNvSpPr>
            <p:nvPr/>
          </p:nvSpPr>
          <p:spPr>
            <a:xfrm rot="10800000">
              <a:off x="5004383" y="3430199"/>
              <a:ext cx="72914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5" name="Content"/>
          <p:cNvSpPr txBox="1"/>
          <p:nvPr>
            <p:custDataLst>
              <p:custData r:id="rId7"/>
            </p:custDataLst>
          </p:nvPr>
        </p:nvSpPr>
        <p:spPr>
          <a:xfrm>
            <a:off x="1178729" y="204540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功率偏置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Content"/>
          <p:cNvSpPr/>
          <p:nvPr>
            <p:custDataLst>
              <p:custData r:id="rId8"/>
            </p:custDataLst>
          </p:nvPr>
        </p:nvSpPr>
        <p:spPr>
          <a:xfrm>
            <a:off x="2037774" y="2045409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20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dB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0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TabGroup"/>
          <p:cNvGrpSpPr/>
          <p:nvPr>
            <p:custDataLst>
              <p:custData r:id="rId1"/>
            </p:custDataLst>
          </p:nvPr>
        </p:nvGrpSpPr>
        <p:grpSpPr>
          <a:xfrm>
            <a:off x="1069248" y="716709"/>
            <a:ext cx="10355243" cy="2017394"/>
            <a:chOff x="3138993" y="2600325"/>
            <a:chExt cx="3513043" cy="2017394"/>
          </a:xfrm>
        </p:grpSpPr>
        <p:sp>
          <p:nvSpPr>
            <p:cNvPr id="9" name="Container"/>
            <p:cNvSpPr>
              <a:spLocks/>
            </p:cNvSpPr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" name="Group 5"/>
            <p:cNvGrpSpPr/>
            <p:nvPr/>
          </p:nvGrpSpPr>
          <p:grpSpPr>
            <a:xfrm>
              <a:off x="3157912" y="2600325"/>
              <a:ext cx="305498" cy="246492"/>
              <a:chOff x="3449745" y="2698418"/>
              <a:chExt cx="197736" cy="210312"/>
            </a:xfrm>
          </p:grpSpPr>
          <p:sp>
            <p:nvSpPr>
              <p:cNvPr id="12" name="ActiveTab"/>
              <p:cNvSpPr txBox="1">
                <a:spLocks/>
              </p:cNvSpPr>
              <p:nvPr/>
            </p:nvSpPr>
            <p:spPr>
              <a:xfrm>
                <a:off x="3449745" y="2698418"/>
                <a:ext cx="197736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abLine"/>
              <p:cNvSpPr>
                <a:spLocks/>
              </p:cNvSpPr>
              <p:nvPr/>
            </p:nvSpPr>
            <p:spPr>
              <a:xfrm>
                <a:off x="3451863" y="2908730"/>
                <a:ext cx="193499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" name="Content"/>
          <p:cNvSpPr txBox="1"/>
          <p:nvPr>
            <p:custDataLst>
              <p:custData r:id="rId2"/>
            </p:custDataLst>
          </p:nvPr>
        </p:nvSpPr>
        <p:spPr>
          <a:xfrm>
            <a:off x="1191571" y="1370257"/>
            <a:ext cx="66684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Format</a:t>
            </a:r>
          </a:p>
        </p:txBody>
      </p:sp>
      <p:grpSp>
        <p:nvGrpSpPr>
          <p:cNvPr id="15" name="DropdownBox"/>
          <p:cNvGrpSpPr/>
          <p:nvPr>
            <p:custDataLst>
              <p:custData r:id="rId3"/>
            </p:custDataLst>
          </p:nvPr>
        </p:nvGrpSpPr>
        <p:grpSpPr>
          <a:xfrm>
            <a:off x="1948070" y="1384674"/>
            <a:ext cx="1097652" cy="228600"/>
            <a:chOff x="4016824" y="3329200"/>
            <a:chExt cx="1097652" cy="228600"/>
          </a:xfrm>
        </p:grpSpPr>
        <p:sp>
          <p:nvSpPr>
            <p:cNvPr id="1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err="1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dBc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0" name="Content"/>
          <p:cNvSpPr txBox="1"/>
          <p:nvPr>
            <p:custDataLst>
              <p:custData r:id="rId4"/>
            </p:custDataLst>
          </p:nvPr>
        </p:nvSpPr>
        <p:spPr>
          <a:xfrm>
            <a:off x="3215150" y="1382442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偏置值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Content"/>
          <p:cNvSpPr/>
          <p:nvPr>
            <p:custDataLst>
              <p:custData r:id="rId5"/>
            </p:custDataLst>
          </p:nvPr>
        </p:nvSpPr>
        <p:spPr>
          <a:xfrm>
            <a:off x="3881999" y="1384674"/>
            <a:ext cx="44558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40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5" name="Content"/>
          <p:cNvSpPr txBox="1"/>
          <p:nvPr>
            <p:custDataLst>
              <p:custData r:id="rId6"/>
            </p:custDataLst>
          </p:nvPr>
        </p:nvSpPr>
        <p:spPr>
          <a:xfrm>
            <a:off x="4341096" y="1381326"/>
            <a:ext cx="364202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Content"/>
          <p:cNvSpPr txBox="1"/>
          <p:nvPr>
            <p:custDataLst>
              <p:custData r:id="rId7"/>
            </p:custDataLst>
          </p:nvPr>
        </p:nvSpPr>
        <p:spPr>
          <a:xfrm>
            <a:off x="1191571" y="109936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迹线名称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Content"/>
          <p:cNvSpPr/>
          <p:nvPr>
            <p:custDataLst>
              <p:custData r:id="rId8"/>
            </p:custDataLst>
          </p:nvPr>
        </p:nvSpPr>
        <p:spPr>
          <a:xfrm>
            <a:off x="1948070" y="1101597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40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8" name="CheckBoxChecked"/>
          <p:cNvGrpSpPr/>
          <p:nvPr>
            <p:custDataLst>
              <p:custData r:id="rId9"/>
            </p:custDataLst>
          </p:nvPr>
        </p:nvGrpSpPr>
        <p:grpSpPr>
          <a:xfrm>
            <a:off x="1273239" y="2373347"/>
            <a:ext cx="865303" cy="230832"/>
            <a:chOff x="4317072" y="3312427"/>
            <a:chExt cx="865303" cy="230832"/>
          </a:xfrm>
        </p:grpSpPr>
        <p:grpSp>
          <p:nvGrpSpPr>
            <p:cNvPr id="29" name="Group 2"/>
            <p:cNvGrpSpPr/>
            <p:nvPr/>
          </p:nvGrpSpPr>
          <p:grpSpPr>
            <a:xfrm>
              <a:off x="4354458" y="3312427"/>
              <a:ext cx="827917" cy="230832"/>
              <a:chOff x="5179847" y="2087451"/>
              <a:chExt cx="775924" cy="216403"/>
            </a:xfrm>
          </p:grpSpPr>
          <p:sp>
            <p:nvSpPr>
              <p:cNvPr id="31" name="Content"/>
              <p:cNvSpPr txBox="1">
                <a:spLocks/>
              </p:cNvSpPr>
              <p:nvPr/>
            </p:nvSpPr>
            <p:spPr>
              <a:xfrm>
                <a:off x="5179847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CheckBox"/>
              <p:cNvSpPr>
                <a:spLocks/>
              </p:cNvSpPr>
              <p:nvPr/>
            </p:nvSpPr>
            <p:spPr>
              <a:xfrm>
                <a:off x="517984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0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78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/>
          <p:cNvSpPr/>
          <p:nvPr/>
        </p:nvSpPr>
        <p:spPr>
          <a:xfrm>
            <a:off x="3385458" y="1687285"/>
            <a:ext cx="4822372" cy="3276600"/>
          </a:xfrm>
          <a:prstGeom prst="roundRect">
            <a:avLst>
              <a:gd name="adj" fmla="val 1385"/>
            </a:avLst>
          </a:prstGeom>
          <a:solidFill>
            <a:srgbClr val="00B5D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407225" y="3369129"/>
            <a:ext cx="4788000" cy="1594756"/>
          </a:xfrm>
          <a:prstGeom prst="rect">
            <a:avLst/>
          </a:prstGeom>
          <a:solidFill>
            <a:srgbClr val="EB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4573860" y="3516088"/>
            <a:ext cx="2454730" cy="729342"/>
            <a:chOff x="4403270" y="3483429"/>
            <a:chExt cx="2454730" cy="729342"/>
          </a:xfrm>
        </p:grpSpPr>
        <p:grpSp>
          <p:nvGrpSpPr>
            <p:cNvPr id="51" name="组合 50"/>
            <p:cNvGrpSpPr/>
            <p:nvPr/>
          </p:nvGrpSpPr>
          <p:grpSpPr>
            <a:xfrm>
              <a:off x="4403270" y="3483429"/>
              <a:ext cx="2454730" cy="337457"/>
              <a:chOff x="3456213" y="653143"/>
              <a:chExt cx="2454730" cy="337457"/>
            </a:xfrm>
          </p:grpSpPr>
          <p:sp>
            <p:nvSpPr>
              <p:cNvPr id="48" name="圆角矩形 47"/>
              <p:cNvSpPr/>
              <p:nvPr/>
            </p:nvSpPr>
            <p:spPr>
              <a:xfrm>
                <a:off x="3456213" y="653143"/>
                <a:ext cx="2454730" cy="3374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administrator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" name="Picture 2" descr="C:\Users\t-dantay\Documents\Placeholders\user.png"/>
              <p:cNvPicPr>
                <a:picLocks noChangeAspect="1" noChangeArrowheads="1"/>
              </p:cNvPicPr>
              <p:nvPr>
                <p:custDataLst>
                  <p:custData r:id="rId5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3283" y="707571"/>
                <a:ext cx="209006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0" name="直接连接符 49"/>
              <p:cNvCxnSpPr/>
              <p:nvPr/>
            </p:nvCxnSpPr>
            <p:spPr>
              <a:xfrm>
                <a:off x="5464629" y="653143"/>
                <a:ext cx="0" cy="337457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4403270" y="3875314"/>
              <a:ext cx="2454730" cy="337457"/>
              <a:chOff x="7679870" y="832757"/>
              <a:chExt cx="2454730" cy="337457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7679870" y="832757"/>
                <a:ext cx="2454730" cy="337457"/>
                <a:chOff x="3456213" y="653143"/>
                <a:chExt cx="2454730" cy="337457"/>
              </a:xfrm>
            </p:grpSpPr>
            <p:sp>
              <p:nvSpPr>
                <p:cNvPr id="53" name="圆角矩形 52"/>
                <p:cNvSpPr/>
                <p:nvPr/>
              </p:nvSpPr>
              <p:spPr>
                <a:xfrm>
                  <a:off x="3456213" y="653143"/>
                  <a:ext cx="2454730" cy="3374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108000" rtlCol="0" anchor="ctr"/>
                <a:lstStyle/>
                <a:p>
                  <a:r>
                    <a:rPr lang="en-US" altLang="zh-CN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**********</a:t>
                  </a:r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>
                  <a:off x="5464629" y="653143"/>
                  <a:ext cx="0" cy="337457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6" name="Picture 2" descr="C:\Users\t-dantay\Documents\Placeholders\lock.png"/>
              <p:cNvPicPr>
                <a:picLocks noChangeAspect="1" noChangeArrowheads="1"/>
              </p:cNvPicPr>
              <p:nvPr>
                <p:custDataLst>
                  <p:custData r:id="rId4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4358" y="876300"/>
                <a:ext cx="174171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6837" y="1709057"/>
            <a:ext cx="1432735" cy="47897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Content"/>
          <p:cNvSpPr/>
          <p:nvPr>
            <p:custDataLst>
              <p:custData r:id="rId1"/>
            </p:custDataLst>
          </p:nvPr>
        </p:nvSpPr>
        <p:spPr>
          <a:xfrm>
            <a:off x="4573860" y="4558533"/>
            <a:ext cx="2454730" cy="317407"/>
          </a:xfrm>
          <a:prstGeom prst="roundRect">
            <a:avLst/>
          </a:prstGeom>
          <a:solidFill>
            <a:srgbClr val="00B5D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登 录</a:t>
            </a:r>
            <a:endParaRPr 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752444" y="1717650"/>
            <a:ext cx="377154" cy="82575"/>
            <a:chOff x="7598695" y="1731939"/>
            <a:chExt cx="535299" cy="108000"/>
          </a:xfrm>
        </p:grpSpPr>
        <p:sp>
          <p:nvSpPr>
            <p:cNvPr id="68" name="等腰三角形 67"/>
            <p:cNvSpPr>
              <a:spLocks noChangeAspect="1"/>
            </p:cNvSpPr>
            <p:nvPr/>
          </p:nvSpPr>
          <p:spPr>
            <a:xfrm rot="10800000">
              <a:off x="7598695" y="1745770"/>
              <a:ext cx="162056" cy="94169"/>
            </a:xfrm>
            <a:prstGeom prst="triangle">
              <a:avLst/>
            </a:prstGeom>
            <a:solidFill>
              <a:srgbClr val="F2F2F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7839371" y="1839939"/>
              <a:ext cx="10800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3" name="组合 72"/>
            <p:cNvGrpSpPr/>
            <p:nvPr/>
          </p:nvGrpSpPr>
          <p:grpSpPr>
            <a:xfrm>
              <a:off x="8025994" y="1731939"/>
              <a:ext cx="108000" cy="108000"/>
              <a:chOff x="8025994" y="1912912"/>
              <a:chExt cx="108000" cy="108000"/>
            </a:xfrm>
          </p:grpSpPr>
          <p:cxnSp>
            <p:nvCxnSpPr>
              <p:cNvPr id="71" name="直接连接符 70"/>
              <p:cNvCxnSpPr/>
              <p:nvPr/>
            </p:nvCxnSpPr>
            <p:spPr>
              <a:xfrm>
                <a:off x="8025994" y="196691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5400000">
                <a:off x="8025994" y="196691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75" name="CheckBoxChecked"/>
          <p:cNvGrpSpPr/>
          <p:nvPr>
            <p:custDataLst>
              <p:custData r:id="rId2"/>
            </p:custDataLst>
          </p:nvPr>
        </p:nvGrpSpPr>
        <p:grpSpPr>
          <a:xfrm>
            <a:off x="4571069" y="4292845"/>
            <a:ext cx="865303" cy="230832"/>
            <a:chOff x="4317072" y="3312427"/>
            <a:chExt cx="865303" cy="230832"/>
          </a:xfrm>
        </p:grpSpPr>
        <p:grpSp>
          <p:nvGrpSpPr>
            <p:cNvPr id="76" name="Group 2"/>
            <p:cNvGrpSpPr/>
            <p:nvPr/>
          </p:nvGrpSpPr>
          <p:grpSpPr>
            <a:xfrm>
              <a:off x="4354457" y="3312427"/>
              <a:ext cx="827918" cy="230832"/>
              <a:chOff x="5179848" y="2087451"/>
              <a:chExt cx="775925" cy="216403"/>
            </a:xfrm>
          </p:grpSpPr>
          <p:sp>
            <p:nvSpPr>
              <p:cNvPr id="78" name="Content"/>
              <p:cNvSpPr txBox="1">
                <a:spLocks/>
              </p:cNvSpPr>
              <p:nvPr/>
            </p:nvSpPr>
            <p:spPr>
              <a:xfrm>
                <a:off x="5179848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记住密码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heckBox"/>
              <p:cNvSpPr>
                <a:spLocks/>
              </p:cNvSpPr>
              <p:nvPr/>
            </p:nvSpPr>
            <p:spPr>
              <a:xfrm>
                <a:off x="5179848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CheckBoxChecked"/>
          <p:cNvGrpSpPr/>
          <p:nvPr>
            <p:custDataLst>
              <p:custData r:id="rId3"/>
            </p:custDataLst>
          </p:nvPr>
        </p:nvGrpSpPr>
        <p:grpSpPr>
          <a:xfrm>
            <a:off x="6163287" y="4292845"/>
            <a:ext cx="865305" cy="230832"/>
            <a:chOff x="4317072" y="3312427"/>
            <a:chExt cx="865305" cy="230832"/>
          </a:xfrm>
        </p:grpSpPr>
        <p:grpSp>
          <p:nvGrpSpPr>
            <p:cNvPr id="81" name="Group 2"/>
            <p:cNvGrpSpPr/>
            <p:nvPr/>
          </p:nvGrpSpPr>
          <p:grpSpPr>
            <a:xfrm>
              <a:off x="4354457" y="3312427"/>
              <a:ext cx="827920" cy="230832"/>
              <a:chOff x="5179829" y="2087451"/>
              <a:chExt cx="775924" cy="216403"/>
            </a:xfrm>
          </p:grpSpPr>
          <p:sp>
            <p:nvSpPr>
              <p:cNvPr id="83" name="Content"/>
              <p:cNvSpPr txBox="1">
                <a:spLocks/>
              </p:cNvSpPr>
              <p:nvPr/>
            </p:nvSpPr>
            <p:spPr>
              <a:xfrm>
                <a:off x="5179829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自动登录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CheckBox"/>
              <p:cNvSpPr>
                <a:spLocks/>
              </p:cNvSpPr>
              <p:nvPr/>
            </p:nvSpPr>
            <p:spPr>
              <a:xfrm>
                <a:off x="5179829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2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椭圆 84"/>
          <p:cNvSpPr/>
          <p:nvPr/>
        </p:nvSpPr>
        <p:spPr>
          <a:xfrm>
            <a:off x="3732415" y="3580494"/>
            <a:ext cx="720000" cy="72000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标题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独立登录界面（单机）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14" y="2099275"/>
            <a:ext cx="969659" cy="9567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09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TabGroup"/>
          <p:cNvGrpSpPr/>
          <p:nvPr>
            <p:custDataLst>
              <p:custData r:id="rId1"/>
            </p:custDataLst>
          </p:nvPr>
        </p:nvGrpSpPr>
        <p:grpSpPr>
          <a:xfrm>
            <a:off x="1069248" y="716696"/>
            <a:ext cx="10355243" cy="2949868"/>
            <a:chOff x="3138993" y="2600319"/>
            <a:chExt cx="3513043" cy="2017400"/>
          </a:xfrm>
        </p:grpSpPr>
        <p:sp>
          <p:nvSpPr>
            <p:cNvPr id="22" name="Container"/>
            <p:cNvSpPr>
              <a:spLocks/>
            </p:cNvSpPr>
            <p:nvPr/>
          </p:nvSpPr>
          <p:spPr>
            <a:xfrm>
              <a:off x="3138993" y="2768896"/>
              <a:ext cx="3513043" cy="184882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Tab3"/>
            <p:cNvSpPr txBox="1">
              <a:spLocks/>
            </p:cNvSpPr>
            <p:nvPr/>
          </p:nvSpPr>
          <p:spPr>
            <a:xfrm>
              <a:off x="3463404" y="2625065"/>
              <a:ext cx="273844" cy="14383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Function</a:t>
              </a:r>
              <a:endPara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" name="Group 5"/>
            <p:cNvGrpSpPr/>
            <p:nvPr/>
          </p:nvGrpSpPr>
          <p:grpSpPr>
            <a:xfrm>
              <a:off x="3157906" y="2600319"/>
              <a:ext cx="305498" cy="168575"/>
              <a:chOff x="3449741" y="2698420"/>
              <a:chExt cx="197736" cy="143832"/>
            </a:xfrm>
          </p:grpSpPr>
          <p:sp>
            <p:nvSpPr>
              <p:cNvPr id="25" name="ActiveTab"/>
              <p:cNvSpPr txBox="1">
                <a:spLocks/>
              </p:cNvSpPr>
              <p:nvPr/>
            </p:nvSpPr>
            <p:spPr>
              <a:xfrm>
                <a:off x="3449741" y="2698420"/>
                <a:ext cx="197736" cy="1438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abLine"/>
              <p:cNvSpPr>
                <a:spLocks/>
              </p:cNvSpPr>
              <p:nvPr/>
            </p:nvSpPr>
            <p:spPr>
              <a:xfrm>
                <a:off x="3451860" y="2842252"/>
                <a:ext cx="19349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7" name="Content"/>
          <p:cNvSpPr txBox="1"/>
          <p:nvPr>
            <p:custDataLst>
              <p:custData r:id="rId2"/>
            </p:custDataLst>
          </p:nvPr>
        </p:nvSpPr>
        <p:spPr>
          <a:xfrm>
            <a:off x="1134660" y="1114617"/>
            <a:ext cx="50000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Type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DropdownBox"/>
          <p:cNvGrpSpPr/>
          <p:nvPr>
            <p:custDataLst>
              <p:custData r:id="rId3"/>
            </p:custDataLst>
          </p:nvPr>
        </p:nvGrpSpPr>
        <p:grpSpPr>
          <a:xfrm>
            <a:off x="2061489" y="1129034"/>
            <a:ext cx="1097652" cy="228600"/>
            <a:chOff x="4016824" y="3329200"/>
            <a:chExt cx="1097652" cy="228600"/>
          </a:xfrm>
        </p:grpSpPr>
        <p:sp>
          <p:nvSpPr>
            <p:cNvPr id="4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Max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1" name="CheckBoxChecked"/>
          <p:cNvGrpSpPr/>
          <p:nvPr>
            <p:custDataLst>
              <p:custData r:id="rId4"/>
            </p:custDataLst>
          </p:nvPr>
        </p:nvGrpSpPr>
        <p:grpSpPr>
          <a:xfrm>
            <a:off x="5369682" y="1678075"/>
            <a:ext cx="690580" cy="230832"/>
            <a:chOff x="4317072" y="3312427"/>
            <a:chExt cx="690580" cy="230832"/>
          </a:xfrm>
        </p:grpSpPr>
        <p:grpSp>
          <p:nvGrpSpPr>
            <p:cNvPr id="52" name="Group 2"/>
            <p:cNvGrpSpPr/>
            <p:nvPr/>
          </p:nvGrpSpPr>
          <p:grpSpPr>
            <a:xfrm>
              <a:off x="4354457" y="3312427"/>
              <a:ext cx="653195" cy="230832"/>
              <a:chOff x="5179843" y="2087451"/>
              <a:chExt cx="612174" cy="216403"/>
            </a:xfrm>
          </p:grpSpPr>
          <p:sp>
            <p:nvSpPr>
              <p:cNvPr id="54" name="Content"/>
              <p:cNvSpPr txBox="1">
                <a:spLocks/>
              </p:cNvSpPr>
              <p:nvPr/>
            </p:nvSpPr>
            <p:spPr>
              <a:xfrm>
                <a:off x="5179843" y="2087451"/>
                <a:ext cx="61217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X 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判定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CheckBox"/>
              <p:cNvSpPr>
                <a:spLocks/>
              </p:cNvSpPr>
              <p:nvPr/>
            </p:nvSpPr>
            <p:spPr>
              <a:xfrm>
                <a:off x="5179843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3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CheckBoxChecked"/>
          <p:cNvGrpSpPr/>
          <p:nvPr>
            <p:custDataLst>
              <p:custData r:id="rId5"/>
            </p:custDataLst>
          </p:nvPr>
        </p:nvGrpSpPr>
        <p:grpSpPr>
          <a:xfrm>
            <a:off x="5380204" y="1943517"/>
            <a:ext cx="684162" cy="230832"/>
            <a:chOff x="4317072" y="3312427"/>
            <a:chExt cx="684162" cy="230832"/>
          </a:xfrm>
        </p:grpSpPr>
        <p:grpSp>
          <p:nvGrpSpPr>
            <p:cNvPr id="57" name="Group 2"/>
            <p:cNvGrpSpPr/>
            <p:nvPr/>
          </p:nvGrpSpPr>
          <p:grpSpPr>
            <a:xfrm>
              <a:off x="4354457" y="3312427"/>
              <a:ext cx="646777" cy="230832"/>
              <a:chOff x="5179844" y="2087451"/>
              <a:chExt cx="606159" cy="216403"/>
            </a:xfrm>
          </p:grpSpPr>
          <p:sp>
            <p:nvSpPr>
              <p:cNvPr id="59" name="Content"/>
              <p:cNvSpPr txBox="1">
                <a:spLocks/>
              </p:cNvSpPr>
              <p:nvPr/>
            </p:nvSpPr>
            <p:spPr>
              <a:xfrm>
                <a:off x="5179844" y="2087451"/>
                <a:ext cx="60615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Y</a:t>
                </a:r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判定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CheckBox"/>
              <p:cNvSpPr>
                <a:spLocks/>
              </p:cNvSpPr>
              <p:nvPr/>
            </p:nvSpPr>
            <p:spPr>
              <a:xfrm>
                <a:off x="5179845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8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CheckBoxChecked"/>
          <p:cNvGrpSpPr/>
          <p:nvPr>
            <p:custDataLst>
              <p:custData r:id="rId6"/>
            </p:custDataLst>
          </p:nvPr>
        </p:nvGrpSpPr>
        <p:grpSpPr>
          <a:xfrm>
            <a:off x="3245301" y="1126802"/>
            <a:ext cx="557529" cy="230832"/>
            <a:chOff x="4317072" y="3312427"/>
            <a:chExt cx="557529" cy="230832"/>
          </a:xfrm>
        </p:grpSpPr>
        <p:grpSp>
          <p:nvGrpSpPr>
            <p:cNvPr id="62" name="Group 2"/>
            <p:cNvGrpSpPr/>
            <p:nvPr/>
          </p:nvGrpSpPr>
          <p:grpSpPr>
            <a:xfrm>
              <a:off x="4354457" y="3312427"/>
              <a:ext cx="520144" cy="230832"/>
              <a:chOff x="5179846" y="2087451"/>
              <a:chExt cx="487479" cy="216403"/>
            </a:xfrm>
          </p:grpSpPr>
          <p:sp>
            <p:nvSpPr>
              <p:cNvPr id="64" name="Content"/>
              <p:cNvSpPr txBox="1">
                <a:spLocks/>
              </p:cNvSpPr>
              <p:nvPr/>
            </p:nvSpPr>
            <p:spPr>
              <a:xfrm>
                <a:off x="5179846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跳过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CheckBox"/>
              <p:cNvSpPr>
                <a:spLocks/>
              </p:cNvSpPr>
              <p:nvPr/>
            </p:nvSpPr>
            <p:spPr>
              <a:xfrm>
                <a:off x="5179846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3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Content"/>
          <p:cNvSpPr txBox="1"/>
          <p:nvPr>
            <p:custDataLst>
              <p:custData r:id="rId7"/>
            </p:custDataLst>
          </p:nvPr>
        </p:nvSpPr>
        <p:spPr>
          <a:xfrm>
            <a:off x="1171535" y="139905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起始频率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Content"/>
          <p:cNvSpPr/>
          <p:nvPr>
            <p:custDataLst>
              <p:custData r:id="rId8"/>
            </p:custDataLst>
          </p:nvPr>
        </p:nvSpPr>
        <p:spPr>
          <a:xfrm>
            <a:off x="2057111" y="1400175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/>
          <p:cNvSpPr txBox="1"/>
          <p:nvPr>
            <p:custDataLst>
              <p:custData r:id="rId9"/>
            </p:custDataLst>
          </p:nvPr>
        </p:nvSpPr>
        <p:spPr>
          <a:xfrm>
            <a:off x="3262132" y="139905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截止频率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Content"/>
          <p:cNvSpPr/>
          <p:nvPr>
            <p:custDataLst>
              <p:custData r:id="rId10"/>
            </p:custDataLst>
          </p:nvPr>
        </p:nvSpPr>
        <p:spPr>
          <a:xfrm>
            <a:off x="4102881" y="1400175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910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8" name="Content"/>
          <p:cNvSpPr txBox="1"/>
          <p:nvPr>
            <p:custDataLst>
              <p:custData r:id="rId11"/>
            </p:custDataLst>
          </p:nvPr>
        </p:nvSpPr>
        <p:spPr>
          <a:xfrm>
            <a:off x="1171535" y="1678075"/>
            <a:ext cx="89159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X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最小指标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Content"/>
          <p:cNvSpPr/>
          <p:nvPr>
            <p:custDataLst>
              <p:custData r:id="rId12"/>
            </p:custDataLst>
          </p:nvPr>
        </p:nvSpPr>
        <p:spPr>
          <a:xfrm>
            <a:off x="2066074" y="1679191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 txBox="1"/>
          <p:nvPr>
            <p:custDataLst>
              <p:custData r:id="rId13"/>
            </p:custDataLst>
          </p:nvPr>
        </p:nvSpPr>
        <p:spPr>
          <a:xfrm>
            <a:off x="3205222" y="1678075"/>
            <a:ext cx="89159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X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最大指标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Content"/>
          <p:cNvSpPr/>
          <p:nvPr>
            <p:custDataLst>
              <p:custData r:id="rId14"/>
            </p:custDataLst>
          </p:nvPr>
        </p:nvSpPr>
        <p:spPr>
          <a:xfrm>
            <a:off x="4099761" y="1679191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/>
          <p:cNvSpPr txBox="1"/>
          <p:nvPr>
            <p:custDataLst>
              <p:custData r:id="rId15"/>
            </p:custDataLst>
          </p:nvPr>
        </p:nvSpPr>
        <p:spPr>
          <a:xfrm>
            <a:off x="1168587" y="1946324"/>
            <a:ext cx="88517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最小指标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Content"/>
          <p:cNvSpPr/>
          <p:nvPr>
            <p:custDataLst>
              <p:custData r:id="rId16"/>
            </p:custDataLst>
          </p:nvPr>
        </p:nvSpPr>
        <p:spPr>
          <a:xfrm>
            <a:off x="2063126" y="1947440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4" name="Content"/>
          <p:cNvSpPr txBox="1"/>
          <p:nvPr>
            <p:custDataLst>
              <p:custData r:id="rId17"/>
            </p:custDataLst>
          </p:nvPr>
        </p:nvSpPr>
        <p:spPr>
          <a:xfrm>
            <a:off x="3202274" y="1946324"/>
            <a:ext cx="88517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最大指标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Content"/>
          <p:cNvSpPr/>
          <p:nvPr>
            <p:custDataLst>
              <p:custData r:id="rId18"/>
            </p:custDataLst>
          </p:nvPr>
        </p:nvSpPr>
        <p:spPr>
          <a:xfrm>
            <a:off x="4096813" y="1947440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8" name="Content"/>
          <p:cNvSpPr txBox="1"/>
          <p:nvPr>
            <p:custDataLst>
              <p:custData r:id="rId19"/>
            </p:custDataLst>
          </p:nvPr>
        </p:nvSpPr>
        <p:spPr>
          <a:xfrm>
            <a:off x="1171247" y="2503683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Content"/>
          <p:cNvSpPr txBox="1"/>
          <p:nvPr>
            <p:custDataLst>
              <p:custData r:id="rId20"/>
            </p:custDataLst>
          </p:nvPr>
        </p:nvSpPr>
        <p:spPr>
          <a:xfrm>
            <a:off x="1171247" y="277091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参数描述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Content"/>
          <p:cNvSpPr txBox="1"/>
          <p:nvPr>
            <p:custDataLst>
              <p:custData r:id="rId21"/>
            </p:custDataLst>
          </p:nvPr>
        </p:nvSpPr>
        <p:spPr>
          <a:xfrm>
            <a:off x="1171247" y="303815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频率描述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Content"/>
          <p:cNvSpPr txBox="1"/>
          <p:nvPr>
            <p:custDataLst>
              <p:custData r:id="rId22"/>
            </p:custDataLst>
          </p:nvPr>
        </p:nvSpPr>
        <p:spPr>
          <a:xfrm>
            <a:off x="1171247" y="330539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指标描述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Content"/>
          <p:cNvSpPr/>
          <p:nvPr>
            <p:custDataLst>
              <p:custData r:id="rId23"/>
            </p:custDataLst>
          </p:nvPr>
        </p:nvSpPr>
        <p:spPr>
          <a:xfrm>
            <a:off x="2066483" y="2503166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Content"/>
          <p:cNvSpPr/>
          <p:nvPr>
            <p:custDataLst>
              <p:custData r:id="rId24"/>
            </p:custDataLst>
          </p:nvPr>
        </p:nvSpPr>
        <p:spPr>
          <a:xfrm>
            <a:off x="2066483" y="2768487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4" name="Content"/>
          <p:cNvSpPr/>
          <p:nvPr>
            <p:custDataLst>
              <p:custData r:id="rId25"/>
            </p:custDataLst>
          </p:nvPr>
        </p:nvSpPr>
        <p:spPr>
          <a:xfrm>
            <a:off x="2066483" y="3033808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5" name="Content"/>
          <p:cNvSpPr/>
          <p:nvPr>
            <p:custDataLst>
              <p:custData r:id="rId26"/>
            </p:custDataLst>
          </p:nvPr>
        </p:nvSpPr>
        <p:spPr>
          <a:xfrm>
            <a:off x="2066483" y="3299130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96" name="DropdownBox"/>
          <p:cNvGrpSpPr/>
          <p:nvPr>
            <p:custDataLst>
              <p:custData r:id="rId27"/>
            </p:custDataLst>
          </p:nvPr>
        </p:nvGrpSpPr>
        <p:grpSpPr>
          <a:xfrm>
            <a:off x="5552562" y="2496263"/>
            <a:ext cx="774963" cy="228600"/>
            <a:chOff x="4016824" y="3329200"/>
            <a:chExt cx="1097652" cy="228600"/>
          </a:xfrm>
        </p:grpSpPr>
        <p:sp>
          <p:nvSpPr>
            <p:cNvPr id="9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99" name="DropdownBox"/>
          <p:cNvGrpSpPr/>
          <p:nvPr>
            <p:custDataLst>
              <p:custData r:id="rId28"/>
            </p:custDataLst>
          </p:nvPr>
        </p:nvGrpSpPr>
        <p:grpSpPr>
          <a:xfrm>
            <a:off x="5552562" y="2763592"/>
            <a:ext cx="774963" cy="228600"/>
            <a:chOff x="4016824" y="3329200"/>
            <a:chExt cx="1097652" cy="228600"/>
          </a:xfrm>
        </p:grpSpPr>
        <p:sp>
          <p:nvSpPr>
            <p:cNvPr id="100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2" name="DropdownBox"/>
          <p:cNvGrpSpPr/>
          <p:nvPr>
            <p:custDataLst>
              <p:custData r:id="rId29"/>
            </p:custDataLst>
          </p:nvPr>
        </p:nvGrpSpPr>
        <p:grpSpPr>
          <a:xfrm>
            <a:off x="5552562" y="3030921"/>
            <a:ext cx="774963" cy="228600"/>
            <a:chOff x="4016824" y="3329200"/>
            <a:chExt cx="1097652" cy="228600"/>
          </a:xfrm>
        </p:grpSpPr>
        <p:sp>
          <p:nvSpPr>
            <p:cNvPr id="103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5" name="DropdownBox"/>
          <p:cNvGrpSpPr/>
          <p:nvPr>
            <p:custDataLst>
              <p:custData r:id="rId30"/>
            </p:custDataLst>
          </p:nvPr>
        </p:nvGrpSpPr>
        <p:grpSpPr>
          <a:xfrm>
            <a:off x="5552562" y="3298249"/>
            <a:ext cx="774963" cy="228600"/>
            <a:chOff x="4016824" y="3329200"/>
            <a:chExt cx="1097652" cy="228600"/>
          </a:xfrm>
        </p:grpSpPr>
        <p:sp>
          <p:nvSpPr>
            <p:cNvPr id="10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8" name="CheckBoxChecked"/>
          <p:cNvGrpSpPr/>
          <p:nvPr>
            <p:custDataLst>
              <p:custData r:id="rId31"/>
            </p:custDataLst>
          </p:nvPr>
        </p:nvGrpSpPr>
        <p:grpSpPr>
          <a:xfrm>
            <a:off x="6735499" y="1126802"/>
            <a:ext cx="865303" cy="230832"/>
            <a:chOff x="4317072" y="3312427"/>
            <a:chExt cx="865303" cy="230832"/>
          </a:xfrm>
        </p:grpSpPr>
        <p:grpSp>
          <p:nvGrpSpPr>
            <p:cNvPr id="109" name="Group 2"/>
            <p:cNvGrpSpPr/>
            <p:nvPr/>
          </p:nvGrpSpPr>
          <p:grpSpPr>
            <a:xfrm>
              <a:off x="4354458" y="3312427"/>
              <a:ext cx="827917" cy="230832"/>
              <a:chOff x="5179847" y="2087451"/>
              <a:chExt cx="775924" cy="216403"/>
            </a:xfrm>
          </p:grpSpPr>
          <p:sp>
            <p:nvSpPr>
              <p:cNvPr id="111" name="Content"/>
              <p:cNvSpPr txBox="1">
                <a:spLocks/>
              </p:cNvSpPr>
              <p:nvPr/>
            </p:nvSpPr>
            <p:spPr>
              <a:xfrm>
                <a:off x="5179847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公式使能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CheckBox"/>
              <p:cNvSpPr>
                <a:spLocks/>
              </p:cNvSpPr>
              <p:nvPr/>
            </p:nvSpPr>
            <p:spPr>
              <a:xfrm>
                <a:off x="517984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0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Content"/>
          <p:cNvSpPr/>
          <p:nvPr>
            <p:custDataLst>
              <p:custData r:id="rId32"/>
            </p:custDataLst>
          </p:nvPr>
        </p:nvSpPr>
        <p:spPr>
          <a:xfrm>
            <a:off x="7600802" y="1118699"/>
            <a:ext cx="8080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公式编辑</a:t>
            </a:r>
            <a:endParaRPr 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54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1069248" y="716709"/>
            <a:ext cx="10355243" cy="2017394"/>
            <a:chOff x="3138993" y="2600325"/>
            <a:chExt cx="3513043" cy="2017394"/>
          </a:xfrm>
        </p:grpSpPr>
        <p:sp>
          <p:nvSpPr>
            <p:cNvPr id="3" name="Container"/>
            <p:cNvSpPr>
              <a:spLocks/>
            </p:cNvSpPr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5"/>
            <p:cNvGrpSpPr/>
            <p:nvPr/>
          </p:nvGrpSpPr>
          <p:grpSpPr>
            <a:xfrm>
              <a:off x="3157912" y="2600325"/>
              <a:ext cx="305498" cy="246492"/>
              <a:chOff x="3449745" y="2698418"/>
              <a:chExt cx="197736" cy="210312"/>
            </a:xfrm>
          </p:grpSpPr>
          <p:sp>
            <p:nvSpPr>
              <p:cNvPr id="5" name="ActiveTab"/>
              <p:cNvSpPr txBox="1">
                <a:spLocks/>
              </p:cNvSpPr>
              <p:nvPr/>
            </p:nvSpPr>
            <p:spPr>
              <a:xfrm>
                <a:off x="3449745" y="2698418"/>
                <a:ext cx="197736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 algn="ctr"/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TabLine"/>
              <p:cNvSpPr>
                <a:spLocks/>
              </p:cNvSpPr>
              <p:nvPr/>
            </p:nvSpPr>
            <p:spPr>
              <a:xfrm>
                <a:off x="3451863" y="2908730"/>
                <a:ext cx="193499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7" name="Content"/>
          <p:cNvSpPr txBox="1"/>
          <p:nvPr>
            <p:custDataLst>
              <p:custData r:id="rId2"/>
            </p:custDataLst>
          </p:nvPr>
        </p:nvSpPr>
        <p:spPr>
          <a:xfrm>
            <a:off x="1191571" y="1370257"/>
            <a:ext cx="66684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Format</a:t>
            </a:r>
          </a:p>
        </p:txBody>
      </p:sp>
      <p:grpSp>
        <p:nvGrpSpPr>
          <p:cNvPr id="8" name="DropdownBox"/>
          <p:cNvGrpSpPr/>
          <p:nvPr>
            <p:custDataLst>
              <p:custData r:id="rId3"/>
            </p:custDataLst>
          </p:nvPr>
        </p:nvGrpSpPr>
        <p:grpSpPr>
          <a:xfrm>
            <a:off x="1948070" y="1384674"/>
            <a:ext cx="1097652" cy="228600"/>
            <a:chOff x="4016824" y="3329200"/>
            <a:chExt cx="1097652" cy="228600"/>
          </a:xfrm>
        </p:grpSpPr>
        <p:sp>
          <p:nvSpPr>
            <p:cNvPr id="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err="1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dBc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1" name="Content"/>
          <p:cNvSpPr txBox="1"/>
          <p:nvPr>
            <p:custDataLst>
              <p:custData r:id="rId4"/>
            </p:custDataLst>
          </p:nvPr>
        </p:nvSpPr>
        <p:spPr>
          <a:xfrm>
            <a:off x="3215150" y="1382442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偏置值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ontent"/>
          <p:cNvSpPr/>
          <p:nvPr>
            <p:custDataLst>
              <p:custData r:id="rId5"/>
            </p:custDataLst>
          </p:nvPr>
        </p:nvSpPr>
        <p:spPr>
          <a:xfrm>
            <a:off x="3881999" y="1384674"/>
            <a:ext cx="445580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40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 txBox="1"/>
          <p:nvPr>
            <p:custDataLst>
              <p:custData r:id="rId6"/>
            </p:custDataLst>
          </p:nvPr>
        </p:nvSpPr>
        <p:spPr>
          <a:xfrm>
            <a:off x="4341096" y="1381326"/>
            <a:ext cx="364202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 txBox="1"/>
          <p:nvPr>
            <p:custDataLst>
              <p:custData r:id="rId7"/>
            </p:custDataLst>
          </p:nvPr>
        </p:nvSpPr>
        <p:spPr>
          <a:xfrm>
            <a:off x="1191571" y="109936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迹线名称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Content"/>
          <p:cNvSpPr/>
          <p:nvPr>
            <p:custDataLst>
              <p:custData r:id="rId8"/>
            </p:custDataLst>
          </p:nvPr>
        </p:nvSpPr>
        <p:spPr>
          <a:xfrm>
            <a:off x="1948070" y="1101597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40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6" name="CheckBoxChecked"/>
          <p:cNvGrpSpPr/>
          <p:nvPr>
            <p:custDataLst>
              <p:custData r:id="rId9"/>
            </p:custDataLst>
          </p:nvPr>
        </p:nvGrpSpPr>
        <p:grpSpPr>
          <a:xfrm>
            <a:off x="1273239" y="2373347"/>
            <a:ext cx="865303" cy="230832"/>
            <a:chOff x="4317072" y="3312427"/>
            <a:chExt cx="865303" cy="230832"/>
          </a:xfrm>
        </p:grpSpPr>
        <p:grpSp>
          <p:nvGrpSpPr>
            <p:cNvPr id="17" name="Group 2"/>
            <p:cNvGrpSpPr/>
            <p:nvPr/>
          </p:nvGrpSpPr>
          <p:grpSpPr>
            <a:xfrm>
              <a:off x="4354458" y="3312427"/>
              <a:ext cx="827917" cy="230832"/>
              <a:chOff x="5179847" y="2087451"/>
              <a:chExt cx="775924" cy="216403"/>
            </a:xfrm>
          </p:grpSpPr>
          <p:sp>
            <p:nvSpPr>
              <p:cNvPr id="19" name="Content"/>
              <p:cNvSpPr txBox="1">
                <a:spLocks/>
              </p:cNvSpPr>
              <p:nvPr/>
            </p:nvSpPr>
            <p:spPr>
              <a:xfrm>
                <a:off x="5179847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CheckBox"/>
              <p:cNvSpPr>
                <a:spLocks/>
              </p:cNvSpPr>
              <p:nvPr/>
            </p:nvSpPr>
            <p:spPr>
              <a:xfrm>
                <a:off x="517984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8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4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2107788" y="144742"/>
            <a:ext cx="9725624" cy="1851891"/>
            <a:chOff x="3138993" y="2600325"/>
            <a:chExt cx="3513043" cy="2017394"/>
          </a:xfrm>
        </p:grpSpPr>
        <p:sp>
          <p:nvSpPr>
            <p:cNvPr id="3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59141" y="2600325"/>
              <a:ext cx="325276" cy="268521"/>
              <a:chOff x="3450533" y="2698423"/>
              <a:chExt cx="210537" cy="229108"/>
            </a:xfrm>
          </p:grpSpPr>
          <p:sp>
            <p:nvSpPr>
              <p:cNvPr id="8" name="ActiveTab"/>
              <p:cNvSpPr txBox="1">
                <a:spLocks/>
              </p:cNvSpPr>
              <p:nvPr/>
            </p:nvSpPr>
            <p:spPr>
              <a:xfrm>
                <a:off x="3450533" y="2698423"/>
                <a:ext cx="210537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abLine"/>
              <p:cNvSpPr>
                <a:spLocks/>
              </p:cNvSpPr>
              <p:nvPr/>
            </p:nvSpPr>
            <p:spPr>
              <a:xfrm>
                <a:off x="3452787" y="2927531"/>
                <a:ext cx="206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81198" y="819834"/>
            <a:ext cx="66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</a:t>
            </a:r>
          </a:p>
        </p:txBody>
      </p:sp>
      <p:sp>
        <p:nvSpPr>
          <p:cNvPr id="11" name="右箭头 10"/>
          <p:cNvSpPr/>
          <p:nvPr/>
        </p:nvSpPr>
        <p:spPr>
          <a:xfrm>
            <a:off x="1044745" y="923580"/>
            <a:ext cx="954860" cy="14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2163544" y="51286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步骤名称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/>
          <p:nvPr>
            <p:custDataLst>
              <p:custData r:id="rId3"/>
            </p:custDataLst>
          </p:nvPr>
        </p:nvSpPr>
        <p:spPr>
          <a:xfrm>
            <a:off x="2963763" y="512860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手动步骤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5" name="CheckBoxChecked"/>
          <p:cNvGrpSpPr/>
          <p:nvPr>
            <p:custDataLst>
              <p:custData r:id="rId4"/>
            </p:custDataLst>
          </p:nvPr>
        </p:nvGrpSpPr>
        <p:grpSpPr>
          <a:xfrm>
            <a:off x="2198737" y="1711198"/>
            <a:ext cx="865303" cy="230832"/>
            <a:chOff x="4317072" y="3312427"/>
            <a:chExt cx="865303" cy="230832"/>
          </a:xfrm>
        </p:grpSpPr>
        <p:grpSp>
          <p:nvGrpSpPr>
            <p:cNvPr id="16" name="Group 2"/>
            <p:cNvGrpSpPr/>
            <p:nvPr/>
          </p:nvGrpSpPr>
          <p:grpSpPr>
            <a:xfrm>
              <a:off x="4354457" y="3312427"/>
              <a:ext cx="827918" cy="230832"/>
              <a:chOff x="5179848" y="2087451"/>
              <a:chExt cx="775925" cy="216403"/>
            </a:xfrm>
          </p:grpSpPr>
          <p:sp>
            <p:nvSpPr>
              <p:cNvPr id="18" name="Content"/>
              <p:cNvSpPr txBox="1">
                <a:spLocks/>
              </p:cNvSpPr>
              <p:nvPr/>
            </p:nvSpPr>
            <p:spPr>
              <a:xfrm>
                <a:off x="5179848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步骤使能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CheckBox"/>
              <p:cNvSpPr>
                <a:spLocks/>
              </p:cNvSpPr>
              <p:nvPr/>
            </p:nvSpPr>
            <p:spPr>
              <a:xfrm>
                <a:off x="5179848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TabGroup"/>
          <p:cNvGrpSpPr/>
          <p:nvPr>
            <p:custDataLst>
              <p:custData r:id="rId5"/>
            </p:custDataLst>
          </p:nvPr>
        </p:nvGrpSpPr>
        <p:grpSpPr>
          <a:xfrm>
            <a:off x="2107788" y="2350060"/>
            <a:ext cx="9725624" cy="1851891"/>
            <a:chOff x="3138993" y="2600325"/>
            <a:chExt cx="3513043" cy="2017394"/>
          </a:xfrm>
        </p:grpSpPr>
        <p:sp>
          <p:nvSpPr>
            <p:cNvPr id="21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2" name="Group 5"/>
            <p:cNvGrpSpPr/>
            <p:nvPr/>
          </p:nvGrpSpPr>
          <p:grpSpPr>
            <a:xfrm>
              <a:off x="3159141" y="2600325"/>
              <a:ext cx="325276" cy="268521"/>
              <a:chOff x="3450533" y="2698423"/>
              <a:chExt cx="210537" cy="229108"/>
            </a:xfrm>
          </p:grpSpPr>
          <p:sp>
            <p:nvSpPr>
              <p:cNvPr id="23" name="ActiveTab"/>
              <p:cNvSpPr txBox="1">
                <a:spLocks/>
              </p:cNvSpPr>
              <p:nvPr/>
            </p:nvSpPr>
            <p:spPr>
              <a:xfrm>
                <a:off x="3450533" y="2698423"/>
                <a:ext cx="210537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TabLine"/>
              <p:cNvSpPr>
                <a:spLocks/>
              </p:cNvSpPr>
              <p:nvPr/>
            </p:nvSpPr>
            <p:spPr>
              <a:xfrm>
                <a:off x="3452787" y="2927531"/>
                <a:ext cx="206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381198" y="3025152"/>
            <a:ext cx="66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测试类型</a:t>
            </a:r>
            <a:endParaRPr lang="zh-CN" altLang="en-US" dirty="0"/>
          </a:p>
        </p:txBody>
      </p:sp>
      <p:sp>
        <p:nvSpPr>
          <p:cNvPr id="26" name="右箭头 25"/>
          <p:cNvSpPr/>
          <p:nvPr/>
        </p:nvSpPr>
        <p:spPr>
          <a:xfrm>
            <a:off x="1044745" y="3150932"/>
            <a:ext cx="954860" cy="14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CheckBoxChecked"/>
          <p:cNvGrpSpPr/>
          <p:nvPr>
            <p:custDataLst>
              <p:custData r:id="rId6"/>
            </p:custDataLst>
          </p:nvPr>
        </p:nvGrpSpPr>
        <p:grpSpPr>
          <a:xfrm>
            <a:off x="2198737" y="3916516"/>
            <a:ext cx="557529" cy="230832"/>
            <a:chOff x="4317072" y="3312427"/>
            <a:chExt cx="557529" cy="230832"/>
          </a:xfrm>
        </p:grpSpPr>
        <p:grpSp>
          <p:nvGrpSpPr>
            <p:cNvPr id="30" name="Group 2"/>
            <p:cNvGrpSpPr/>
            <p:nvPr/>
          </p:nvGrpSpPr>
          <p:grpSpPr>
            <a:xfrm>
              <a:off x="4354457" y="3312427"/>
              <a:ext cx="520144" cy="230832"/>
              <a:chOff x="5179847" y="2087451"/>
              <a:chExt cx="487479" cy="216403"/>
            </a:xfrm>
          </p:grpSpPr>
          <p:sp>
            <p:nvSpPr>
              <p:cNvPr id="32" name="Content"/>
              <p:cNvSpPr txBox="1">
                <a:spLocks/>
              </p:cNvSpPr>
              <p:nvPr/>
            </p:nvSpPr>
            <p:spPr>
              <a:xfrm>
                <a:off x="5179847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CheckBox"/>
              <p:cNvSpPr>
                <a:spLocks/>
              </p:cNvSpPr>
              <p:nvPr/>
            </p:nvSpPr>
            <p:spPr>
              <a:xfrm>
                <a:off x="5179847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/>
          <p:cNvSpPr txBox="1"/>
          <p:nvPr>
            <p:custDataLst>
              <p:custData r:id="rId7"/>
            </p:custDataLst>
          </p:nvPr>
        </p:nvSpPr>
        <p:spPr>
          <a:xfrm>
            <a:off x="2176703" y="297159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扫描类型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DropdownBox"/>
          <p:cNvGrpSpPr/>
          <p:nvPr>
            <p:custDataLst>
              <p:custData r:id="rId8"/>
            </p:custDataLst>
          </p:nvPr>
        </p:nvGrpSpPr>
        <p:grpSpPr>
          <a:xfrm>
            <a:off x="2942313" y="2972715"/>
            <a:ext cx="1097652" cy="228600"/>
            <a:chOff x="4016824" y="3329200"/>
            <a:chExt cx="1097652" cy="228600"/>
          </a:xfrm>
        </p:grpSpPr>
        <p:sp>
          <p:nvSpPr>
            <p:cNvPr id="3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Point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3" name="Content"/>
          <p:cNvSpPr txBox="1"/>
          <p:nvPr>
            <p:custDataLst>
              <p:custData r:id="rId9"/>
            </p:custDataLst>
          </p:nvPr>
        </p:nvSpPr>
        <p:spPr>
          <a:xfrm>
            <a:off x="5969951" y="297159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互调边带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DropdownBox"/>
          <p:cNvGrpSpPr/>
          <p:nvPr>
            <p:custDataLst>
              <p:custData r:id="rId10"/>
            </p:custDataLst>
          </p:nvPr>
        </p:nvGrpSpPr>
        <p:grpSpPr>
          <a:xfrm>
            <a:off x="6735561" y="2972715"/>
            <a:ext cx="1097652" cy="228600"/>
            <a:chOff x="4016824" y="3329200"/>
            <a:chExt cx="1097652" cy="228600"/>
          </a:xfrm>
        </p:grpSpPr>
        <p:sp>
          <p:nvSpPr>
            <p:cNvPr id="5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err="1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UpBand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204944" y="3249766"/>
            <a:ext cx="1821862" cy="230832"/>
            <a:chOff x="2577185" y="3222585"/>
            <a:chExt cx="1821862" cy="230832"/>
          </a:xfrm>
        </p:grpSpPr>
        <p:sp>
          <p:nvSpPr>
            <p:cNvPr id="57" name="Content"/>
            <p:cNvSpPr txBox="1"/>
            <p:nvPr>
              <p:custDataLst>
                <p:custData r:id="rId43"/>
              </p:custDataLst>
            </p:nvPr>
          </p:nvSpPr>
          <p:spPr>
            <a:xfrm>
              <a:off x="2577185" y="3222585"/>
              <a:ext cx="682751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</a:t>
              </a:r>
              <a:r>
                <a:rPr lang="en-US" altLang="zh-CN" sz="1200" dirty="0" err="1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Freq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Content"/>
            <p:cNvSpPr/>
            <p:nvPr>
              <p:custDataLst>
                <p:custData r:id="rId44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890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089353" y="3249766"/>
            <a:ext cx="1821862" cy="230832"/>
            <a:chOff x="2577185" y="3222585"/>
            <a:chExt cx="1821862" cy="230832"/>
          </a:xfrm>
        </p:grpSpPr>
        <p:sp>
          <p:nvSpPr>
            <p:cNvPr id="62" name="Content"/>
            <p:cNvSpPr txBox="1"/>
            <p:nvPr>
              <p:custDataLst>
                <p:custData r:id="rId41"/>
              </p:custDataLst>
            </p:nvPr>
          </p:nvSpPr>
          <p:spPr>
            <a:xfrm>
              <a:off x="2577185" y="3222585"/>
              <a:ext cx="666273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Pow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Content"/>
            <p:cNvSpPr/>
            <p:nvPr>
              <p:custDataLst>
                <p:custData r:id="rId42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43dBm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204944" y="3546715"/>
            <a:ext cx="3706271" cy="230832"/>
            <a:chOff x="2204944" y="3007392"/>
            <a:chExt cx="3706271" cy="230832"/>
          </a:xfrm>
        </p:grpSpPr>
        <p:grpSp>
          <p:nvGrpSpPr>
            <p:cNvPr id="66" name="组合 65"/>
            <p:cNvGrpSpPr/>
            <p:nvPr/>
          </p:nvGrpSpPr>
          <p:grpSpPr>
            <a:xfrm>
              <a:off x="2204944" y="3007392"/>
              <a:ext cx="1821862" cy="230832"/>
              <a:chOff x="2577185" y="3222585"/>
              <a:chExt cx="1821862" cy="230832"/>
            </a:xfrm>
          </p:grpSpPr>
          <p:sp>
            <p:nvSpPr>
              <p:cNvPr id="70" name="Content"/>
              <p:cNvSpPr txBox="1"/>
              <p:nvPr>
                <p:custDataLst>
                  <p:custData r:id="rId39"/>
                </p:custDataLst>
              </p:nvPr>
            </p:nvSpPr>
            <p:spPr>
              <a:xfrm>
                <a:off x="2577185" y="3222585"/>
                <a:ext cx="682751" cy="230832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000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F2 </a:t>
                </a:r>
                <a:r>
                  <a:rPr lang="en-US" altLang="zh-CN" sz="1200" dirty="0" err="1" smtClean="0">
                    <a:solidFill>
                      <a:srgbClr val="000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Freq</a:t>
                </a:r>
                <a:endPara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3301395" y="3223701"/>
                <a:ext cx="1097652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none" lIns="45720" tIns="18288" rIns="45720" bIns="18288" rtlCol="0" anchor="ctr">
                <a:no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890</a:t>
                </a:r>
                <a:r>
                  <a:rPr lang="en-US" altLang="zh-CN" sz="12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MHz</a:t>
                </a:r>
                <a:endPara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4089353" y="3007392"/>
              <a:ext cx="1821862" cy="230832"/>
              <a:chOff x="2577185" y="3222585"/>
              <a:chExt cx="1821862" cy="230832"/>
            </a:xfrm>
          </p:grpSpPr>
          <p:sp>
            <p:nvSpPr>
              <p:cNvPr id="68" name="Content"/>
              <p:cNvSpPr txBox="1"/>
              <p:nvPr>
                <p:custDataLst>
                  <p:custData r:id="rId37"/>
                </p:custDataLst>
              </p:nvPr>
            </p:nvSpPr>
            <p:spPr>
              <a:xfrm>
                <a:off x="2577185" y="3222585"/>
                <a:ext cx="666273" cy="230832"/>
              </a:xfrm>
              <a:prstGeom prst="rect">
                <a:avLst/>
              </a:prstGeom>
              <a:noFill/>
            </p:spPr>
            <p:txBody>
              <a:bodyPr wrap="none" lIns="91440" tIns="18288" rIns="9144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000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F2 Pow</a:t>
                </a:r>
                <a:endPara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3301395" y="3223701"/>
                <a:ext cx="1097652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none" lIns="45720" tIns="18288" rIns="45720" bIns="18288" rtlCol="0" anchor="ctr">
                <a:no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43dBm</a:t>
                </a:r>
                <a:endPara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6" name="TabGroup"/>
          <p:cNvGrpSpPr/>
          <p:nvPr>
            <p:custDataLst>
              <p:custData r:id="rId11"/>
            </p:custDataLst>
          </p:nvPr>
        </p:nvGrpSpPr>
        <p:grpSpPr>
          <a:xfrm>
            <a:off x="2107788" y="4408270"/>
            <a:ext cx="9725624" cy="1851891"/>
            <a:chOff x="3138993" y="2600325"/>
            <a:chExt cx="3513043" cy="2017394"/>
          </a:xfrm>
        </p:grpSpPr>
        <p:sp>
          <p:nvSpPr>
            <p:cNvPr id="171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72" name="Group 5"/>
            <p:cNvGrpSpPr/>
            <p:nvPr/>
          </p:nvGrpSpPr>
          <p:grpSpPr>
            <a:xfrm>
              <a:off x="3159141" y="2600325"/>
              <a:ext cx="325276" cy="268521"/>
              <a:chOff x="3450533" y="2698423"/>
              <a:chExt cx="210537" cy="229108"/>
            </a:xfrm>
          </p:grpSpPr>
          <p:sp>
            <p:nvSpPr>
              <p:cNvPr id="173" name="ActiveTab"/>
              <p:cNvSpPr txBox="1">
                <a:spLocks/>
              </p:cNvSpPr>
              <p:nvPr/>
            </p:nvSpPr>
            <p:spPr>
              <a:xfrm>
                <a:off x="3450533" y="2698423"/>
                <a:ext cx="210537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4" name="TabLine"/>
              <p:cNvSpPr>
                <a:spLocks/>
              </p:cNvSpPr>
              <p:nvPr/>
            </p:nvSpPr>
            <p:spPr>
              <a:xfrm>
                <a:off x="3452787" y="2927531"/>
                <a:ext cx="206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7" name="文本框 126"/>
          <p:cNvSpPr txBox="1"/>
          <p:nvPr/>
        </p:nvSpPr>
        <p:spPr>
          <a:xfrm>
            <a:off x="381198" y="5083362"/>
            <a:ext cx="66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测试类型</a:t>
            </a:r>
            <a:endParaRPr lang="zh-CN" altLang="en-US" dirty="0"/>
          </a:p>
        </p:txBody>
      </p:sp>
      <p:sp>
        <p:nvSpPr>
          <p:cNvPr id="128" name="右箭头 127"/>
          <p:cNvSpPr/>
          <p:nvPr/>
        </p:nvSpPr>
        <p:spPr>
          <a:xfrm>
            <a:off x="1044745" y="5187108"/>
            <a:ext cx="954860" cy="14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CheckBoxChecked"/>
          <p:cNvGrpSpPr/>
          <p:nvPr>
            <p:custDataLst>
              <p:custData r:id="rId12"/>
            </p:custDataLst>
          </p:nvPr>
        </p:nvGrpSpPr>
        <p:grpSpPr>
          <a:xfrm>
            <a:off x="2198737" y="5974726"/>
            <a:ext cx="557529" cy="230832"/>
            <a:chOff x="4317072" y="3312427"/>
            <a:chExt cx="557529" cy="230832"/>
          </a:xfrm>
        </p:grpSpPr>
        <p:grpSp>
          <p:nvGrpSpPr>
            <p:cNvPr id="167" name="Group 2"/>
            <p:cNvGrpSpPr/>
            <p:nvPr/>
          </p:nvGrpSpPr>
          <p:grpSpPr>
            <a:xfrm>
              <a:off x="4354457" y="3312427"/>
              <a:ext cx="520144" cy="230832"/>
              <a:chOff x="5179847" y="2087451"/>
              <a:chExt cx="487479" cy="216403"/>
            </a:xfrm>
          </p:grpSpPr>
          <p:sp>
            <p:nvSpPr>
              <p:cNvPr id="169" name="Content"/>
              <p:cNvSpPr txBox="1">
                <a:spLocks/>
              </p:cNvSpPr>
              <p:nvPr/>
            </p:nvSpPr>
            <p:spPr>
              <a:xfrm>
                <a:off x="5179847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CheckBox"/>
              <p:cNvSpPr>
                <a:spLocks/>
              </p:cNvSpPr>
              <p:nvPr/>
            </p:nvSpPr>
            <p:spPr>
              <a:xfrm>
                <a:off x="5179847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8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2" name="Content"/>
          <p:cNvSpPr txBox="1"/>
          <p:nvPr>
            <p:custDataLst>
              <p:custData r:id="rId13"/>
            </p:custDataLst>
          </p:nvPr>
        </p:nvSpPr>
        <p:spPr>
          <a:xfrm>
            <a:off x="2175080" y="498454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扫描类型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3" name="DropdownBox"/>
          <p:cNvGrpSpPr/>
          <p:nvPr>
            <p:custDataLst>
              <p:custData r:id="rId14"/>
            </p:custDataLst>
          </p:nvPr>
        </p:nvGrpSpPr>
        <p:grpSpPr>
          <a:xfrm>
            <a:off x="2940690" y="4985665"/>
            <a:ext cx="1097652" cy="228600"/>
            <a:chOff x="4016824" y="3329200"/>
            <a:chExt cx="1097652" cy="228600"/>
          </a:xfrm>
        </p:grpSpPr>
        <p:sp>
          <p:nvSpPr>
            <p:cNvPr id="163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Sweep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9803062" y="5980001"/>
            <a:ext cx="1863262" cy="230832"/>
            <a:chOff x="9803062" y="5980001"/>
            <a:chExt cx="1863262" cy="230832"/>
          </a:xfrm>
        </p:grpSpPr>
        <p:sp>
          <p:nvSpPr>
            <p:cNvPr id="136" name="Content"/>
            <p:cNvSpPr txBox="1"/>
            <p:nvPr>
              <p:custDataLst>
                <p:custData r:id="rId35"/>
              </p:custDataLst>
            </p:nvPr>
          </p:nvSpPr>
          <p:spPr>
            <a:xfrm>
              <a:off x="9803062" y="5980001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端口选择</a:t>
              </a:r>
              <a:endParaRPr lang="en-US" sz="1200" dirty="0" smtClean="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7" name="DropdownBox"/>
            <p:cNvGrpSpPr/>
            <p:nvPr>
              <p:custDataLst>
                <p:custData r:id="rId36"/>
              </p:custDataLst>
            </p:nvPr>
          </p:nvGrpSpPr>
          <p:grpSpPr>
            <a:xfrm>
              <a:off x="10568672" y="5981117"/>
              <a:ext cx="1097652" cy="228600"/>
              <a:chOff x="4016824" y="3329200"/>
              <a:chExt cx="1097652" cy="228600"/>
            </a:xfrm>
          </p:grpSpPr>
          <p:sp>
            <p:nvSpPr>
              <p:cNvPr id="159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Ins="45720" rtlCol="0" anchor="ctr"/>
              <a:lstStyle/>
              <a:p>
                <a:r>
                  <a:rPr lang="en-US" altLang="zh-CN" sz="1200" dirty="0" smtClean="0">
                    <a:solidFill>
                      <a:schemeClr val="bg2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Port1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38" name="Content"/>
          <p:cNvSpPr txBox="1"/>
          <p:nvPr>
            <p:custDataLst>
              <p:custData r:id="rId15"/>
            </p:custDataLst>
          </p:nvPr>
        </p:nvSpPr>
        <p:spPr>
          <a:xfrm>
            <a:off x="4038342" y="498454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互调阶次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9" name="DropdownBox"/>
          <p:cNvGrpSpPr/>
          <p:nvPr>
            <p:custDataLst>
              <p:custData r:id="rId16"/>
            </p:custDataLst>
          </p:nvPr>
        </p:nvGrpSpPr>
        <p:grpSpPr>
          <a:xfrm>
            <a:off x="4803952" y="4985665"/>
            <a:ext cx="1097652" cy="228600"/>
            <a:chOff x="4016824" y="3329200"/>
            <a:chExt cx="1097652" cy="228600"/>
          </a:xfrm>
        </p:grpSpPr>
        <p:sp>
          <p:nvSpPr>
            <p:cNvPr id="15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Transmission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40" name="Content"/>
          <p:cNvSpPr txBox="1"/>
          <p:nvPr>
            <p:custDataLst>
              <p:custData r:id="rId17"/>
            </p:custDataLst>
          </p:nvPr>
        </p:nvSpPr>
        <p:spPr>
          <a:xfrm>
            <a:off x="5913243" y="498454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互调边带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1" name="DropdownBox"/>
          <p:cNvGrpSpPr/>
          <p:nvPr>
            <p:custDataLst>
              <p:custData r:id="rId18"/>
            </p:custDataLst>
          </p:nvPr>
        </p:nvGrpSpPr>
        <p:grpSpPr>
          <a:xfrm>
            <a:off x="6678853" y="4985665"/>
            <a:ext cx="1097652" cy="228600"/>
            <a:chOff x="4016824" y="3329200"/>
            <a:chExt cx="1097652" cy="228600"/>
          </a:xfrm>
        </p:grpSpPr>
        <p:sp>
          <p:nvSpPr>
            <p:cNvPr id="15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err="1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UpBand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2204944" y="5252891"/>
            <a:ext cx="1821862" cy="230832"/>
            <a:chOff x="2577185" y="3222585"/>
            <a:chExt cx="1821862" cy="230832"/>
          </a:xfrm>
        </p:grpSpPr>
        <p:sp>
          <p:nvSpPr>
            <p:cNvPr id="153" name="Content"/>
            <p:cNvSpPr txBox="1"/>
            <p:nvPr>
              <p:custDataLst>
                <p:custData r:id="rId33"/>
              </p:custDataLst>
            </p:nvPr>
          </p:nvSpPr>
          <p:spPr>
            <a:xfrm>
              <a:off x="2577185" y="3222585"/>
              <a:ext cx="70352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Start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Content"/>
            <p:cNvSpPr/>
            <p:nvPr>
              <p:custDataLst>
                <p:custData r:id="rId34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890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5954013" y="5252891"/>
            <a:ext cx="1821862" cy="230832"/>
            <a:chOff x="2577185" y="3222585"/>
            <a:chExt cx="1821862" cy="230832"/>
          </a:xfrm>
        </p:grpSpPr>
        <p:sp>
          <p:nvSpPr>
            <p:cNvPr id="151" name="Content"/>
            <p:cNvSpPr txBox="1"/>
            <p:nvPr>
              <p:custDataLst>
                <p:custData r:id="rId31"/>
              </p:custDataLst>
            </p:nvPr>
          </p:nvSpPr>
          <p:spPr>
            <a:xfrm>
              <a:off x="2577185" y="3222585"/>
              <a:ext cx="666273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Pow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Content"/>
            <p:cNvSpPr/>
            <p:nvPr>
              <p:custDataLst>
                <p:custData r:id="rId32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43dBm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2204944" y="5549840"/>
            <a:ext cx="1821862" cy="230832"/>
            <a:chOff x="2577185" y="3222585"/>
            <a:chExt cx="1821862" cy="230832"/>
          </a:xfrm>
        </p:grpSpPr>
        <p:sp>
          <p:nvSpPr>
            <p:cNvPr id="149" name="Content"/>
            <p:cNvSpPr txBox="1"/>
            <p:nvPr>
              <p:custDataLst>
                <p:custData r:id="rId29"/>
              </p:custDataLst>
            </p:nvPr>
          </p:nvSpPr>
          <p:spPr>
            <a:xfrm>
              <a:off x="2577185" y="3222585"/>
              <a:ext cx="70352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F2 Start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Content"/>
            <p:cNvSpPr/>
            <p:nvPr>
              <p:custDataLst>
                <p:custData r:id="rId30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91</a:t>
              </a:r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5954013" y="5549840"/>
            <a:ext cx="1821862" cy="230832"/>
            <a:chOff x="2577185" y="3222585"/>
            <a:chExt cx="1821862" cy="230832"/>
          </a:xfrm>
        </p:grpSpPr>
        <p:sp>
          <p:nvSpPr>
            <p:cNvPr id="147" name="Content"/>
            <p:cNvSpPr txBox="1"/>
            <p:nvPr>
              <p:custDataLst>
                <p:custData r:id="rId27"/>
              </p:custDataLst>
            </p:nvPr>
          </p:nvSpPr>
          <p:spPr>
            <a:xfrm>
              <a:off x="2577185" y="3222585"/>
              <a:ext cx="666273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F2 Pow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Content"/>
            <p:cNvSpPr/>
            <p:nvPr>
              <p:custDataLst>
                <p:custData r:id="rId28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43dBm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4087538" y="5252887"/>
            <a:ext cx="1821862" cy="230832"/>
            <a:chOff x="2577185" y="3222585"/>
            <a:chExt cx="1821862" cy="230832"/>
          </a:xfrm>
        </p:grpSpPr>
        <p:sp>
          <p:nvSpPr>
            <p:cNvPr id="176" name="Content"/>
            <p:cNvSpPr txBox="1"/>
            <p:nvPr>
              <p:custDataLst>
                <p:custData r:id="rId25"/>
              </p:custDataLst>
            </p:nvPr>
          </p:nvSpPr>
          <p:spPr>
            <a:xfrm>
              <a:off x="2577185" y="3222585"/>
              <a:ext cx="693075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F1 Stop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Content"/>
            <p:cNvSpPr/>
            <p:nvPr>
              <p:custDataLst>
                <p:custData r:id="rId26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90</a:t>
              </a:r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4087538" y="5549836"/>
            <a:ext cx="1821862" cy="230832"/>
            <a:chOff x="2577185" y="3222585"/>
            <a:chExt cx="1821862" cy="230832"/>
          </a:xfrm>
        </p:grpSpPr>
        <p:sp>
          <p:nvSpPr>
            <p:cNvPr id="179" name="Content"/>
            <p:cNvSpPr txBox="1"/>
            <p:nvPr>
              <p:custDataLst>
                <p:custData r:id="rId23"/>
              </p:custDataLst>
            </p:nvPr>
          </p:nvSpPr>
          <p:spPr>
            <a:xfrm>
              <a:off x="2577185" y="3222585"/>
              <a:ext cx="693075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F2 Stop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Content"/>
            <p:cNvSpPr/>
            <p:nvPr>
              <p:custDataLst>
                <p:custData r:id="rId24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910MHz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7891218" y="5260577"/>
            <a:ext cx="1821862" cy="230832"/>
            <a:chOff x="2577185" y="3222585"/>
            <a:chExt cx="1821862" cy="230832"/>
          </a:xfrm>
        </p:grpSpPr>
        <p:sp>
          <p:nvSpPr>
            <p:cNvPr id="182" name="Content"/>
            <p:cNvSpPr txBox="1"/>
            <p:nvPr>
              <p:custDataLst>
                <p:custData r:id="rId21"/>
              </p:custDataLst>
            </p:nvPr>
          </p:nvSpPr>
          <p:spPr>
            <a:xfrm>
              <a:off x="2577185" y="3222585"/>
              <a:ext cx="798765" cy="230832"/>
            </a:xfrm>
            <a:prstGeom prst="rect">
              <a:avLst/>
            </a:prstGeom>
            <a:noFill/>
          </p:spPr>
          <p:txBody>
            <a:bodyPr wrap="none" lIns="90000" tIns="18288" rIns="91440" bIns="27432" rtlCol="0" anchor="ctr" anchorCtr="0">
              <a:spAutoFit/>
            </a:bodyPr>
            <a:lstStyle/>
            <a:p>
              <a:r>
                <a:rPr lang="zh-CN" alt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扫描点数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Content"/>
            <p:cNvSpPr/>
            <p:nvPr>
              <p:custDataLst>
                <p:custData r:id="rId22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21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9822890" y="3887184"/>
            <a:ext cx="1863262" cy="230832"/>
            <a:chOff x="9803062" y="5980001"/>
            <a:chExt cx="1863262" cy="230832"/>
          </a:xfrm>
        </p:grpSpPr>
        <p:sp>
          <p:nvSpPr>
            <p:cNvPr id="186" name="Content"/>
            <p:cNvSpPr txBox="1"/>
            <p:nvPr>
              <p:custDataLst>
                <p:custData r:id="rId19"/>
              </p:custDataLst>
            </p:nvPr>
          </p:nvSpPr>
          <p:spPr>
            <a:xfrm>
              <a:off x="9803062" y="5980001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端口选择</a:t>
              </a:r>
              <a:endParaRPr lang="en-US" sz="1200" dirty="0" smtClean="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7" name="DropdownBox"/>
            <p:cNvGrpSpPr/>
            <p:nvPr>
              <p:custDataLst>
                <p:custData r:id="rId20"/>
              </p:custDataLst>
            </p:nvPr>
          </p:nvGrpSpPr>
          <p:grpSpPr>
            <a:xfrm>
              <a:off x="10568672" y="5981117"/>
              <a:ext cx="1097652" cy="228600"/>
              <a:chOff x="4016824" y="3329200"/>
              <a:chExt cx="1097652" cy="228600"/>
            </a:xfrm>
          </p:grpSpPr>
          <p:sp>
            <p:nvSpPr>
              <p:cNvPr id="188" name="Content"/>
              <p:cNvSpPr/>
              <p:nvPr/>
            </p:nvSpPr>
            <p:spPr>
              <a:xfrm>
                <a:off x="4016824" y="3329200"/>
                <a:ext cx="1097652" cy="22860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Ins="45720" rtlCol="0" anchor="ctr"/>
              <a:lstStyle/>
              <a:p>
                <a:r>
                  <a:rPr lang="en-US" altLang="zh-CN" sz="1200" dirty="0" smtClean="0">
                    <a:solidFill>
                      <a:schemeClr val="bg2">
                        <a:lumMod val="50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Port1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DownArrow"/>
              <p:cNvSpPr>
                <a:spLocks noChangeAspect="1"/>
              </p:cNvSpPr>
              <p:nvPr/>
            </p:nvSpPr>
            <p:spPr>
              <a:xfrm rot="10800000">
                <a:off x="4991710" y="3430199"/>
                <a:ext cx="81307" cy="48767"/>
              </a:xfrm>
              <a:prstGeom prst="triangle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rtlCol="0" anchor="ctr"/>
              <a:lstStyle/>
              <a:p>
                <a:pPr algn="ctr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893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1069248" y="716709"/>
            <a:ext cx="10355243" cy="2017394"/>
            <a:chOff x="3138993" y="2600325"/>
            <a:chExt cx="3513043" cy="2017394"/>
          </a:xfrm>
        </p:grpSpPr>
        <p:sp>
          <p:nvSpPr>
            <p:cNvPr id="3" name="Container"/>
            <p:cNvSpPr>
              <a:spLocks/>
            </p:cNvSpPr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Tab3"/>
            <p:cNvSpPr txBox="1">
              <a:spLocks/>
            </p:cNvSpPr>
            <p:nvPr/>
          </p:nvSpPr>
          <p:spPr>
            <a:xfrm>
              <a:off x="3463404" y="2636505"/>
              <a:ext cx="273844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基本设置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57912" y="2600325"/>
              <a:ext cx="305498" cy="246492"/>
              <a:chOff x="3449745" y="2698418"/>
              <a:chExt cx="197736" cy="210312"/>
            </a:xfrm>
          </p:grpSpPr>
          <p:sp>
            <p:nvSpPr>
              <p:cNvPr id="8" name="ActiveTab"/>
              <p:cNvSpPr txBox="1">
                <a:spLocks/>
              </p:cNvSpPr>
              <p:nvPr/>
            </p:nvSpPr>
            <p:spPr>
              <a:xfrm>
                <a:off x="3449745" y="2698418"/>
                <a:ext cx="197736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高级设置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abLine"/>
              <p:cNvSpPr>
                <a:spLocks/>
              </p:cNvSpPr>
              <p:nvPr/>
            </p:nvSpPr>
            <p:spPr>
              <a:xfrm>
                <a:off x="3451863" y="2908730"/>
                <a:ext cx="193499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"/>
          <p:cNvGrpSpPr/>
          <p:nvPr>
            <p:custDataLst>
              <p:custData r:id="rId2"/>
            </p:custDataLst>
          </p:nvPr>
        </p:nvGrpSpPr>
        <p:grpSpPr>
          <a:xfrm>
            <a:off x="1134662" y="966330"/>
            <a:ext cx="2236499" cy="1677718"/>
            <a:chOff x="3168650" y="2419758"/>
            <a:chExt cx="2616200" cy="1677718"/>
          </a:xfrm>
        </p:grpSpPr>
        <p:sp useBgFill="1">
          <p:nvSpPr>
            <p:cNvPr id="11" name="Container"/>
            <p:cNvSpPr>
              <a:spLocks/>
            </p:cNvSpPr>
            <p:nvPr/>
          </p:nvSpPr>
          <p:spPr>
            <a:xfrm>
              <a:off x="3168650" y="2565400"/>
              <a:ext cx="2616200" cy="1532076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12" name="Content"/>
            <p:cNvSpPr txBox="1">
              <a:spLocks/>
            </p:cNvSpPr>
            <p:nvPr/>
          </p:nvSpPr>
          <p:spPr>
            <a:xfrm>
              <a:off x="3341349" y="2419758"/>
              <a:ext cx="514618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zh-CN" altLang="en-US" sz="105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校准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Content"/>
          <p:cNvSpPr txBox="1"/>
          <p:nvPr>
            <p:custDataLst>
              <p:custData r:id="rId3"/>
            </p:custDataLst>
          </p:nvPr>
        </p:nvSpPr>
        <p:spPr>
          <a:xfrm>
            <a:off x="1178729" y="1219130"/>
            <a:ext cx="94769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校准容差 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±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"/>
          <p:cNvSpPr/>
          <p:nvPr>
            <p:custDataLst>
              <p:custData r:id="rId4"/>
            </p:custDataLst>
          </p:nvPr>
        </p:nvSpPr>
        <p:spPr>
          <a:xfrm>
            <a:off x="2038446" y="122136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.1dB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78729" y="1490089"/>
            <a:ext cx="2079819" cy="230832"/>
            <a:chOff x="3999735" y="4887051"/>
            <a:chExt cx="2079819" cy="230832"/>
          </a:xfrm>
        </p:grpSpPr>
        <p:sp>
          <p:nvSpPr>
            <p:cNvPr id="15" name="Content"/>
            <p:cNvSpPr txBox="1"/>
            <p:nvPr>
              <p:custDataLst>
                <p:custData r:id="rId10"/>
              </p:custDataLst>
            </p:nvPr>
          </p:nvSpPr>
          <p:spPr>
            <a:xfrm>
              <a:off x="3999735" y="4887051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校准间隔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Content"/>
            <p:cNvSpPr/>
            <p:nvPr>
              <p:custDataLst>
                <p:custData r:id="rId11"/>
              </p:custDataLst>
            </p:nvPr>
          </p:nvSpPr>
          <p:spPr>
            <a:xfrm>
              <a:off x="4859452" y="4889283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8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hour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9" name="Content"/>
          <p:cNvSpPr txBox="1"/>
          <p:nvPr>
            <p:custDataLst>
              <p:custData r:id="rId5"/>
            </p:custDataLst>
          </p:nvPr>
        </p:nvSpPr>
        <p:spPr>
          <a:xfrm>
            <a:off x="1178729" y="1765147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校准提醒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DropdownBox"/>
          <p:cNvGrpSpPr/>
          <p:nvPr>
            <p:custDataLst>
              <p:custData r:id="rId6"/>
            </p:custDataLst>
          </p:nvPr>
        </p:nvGrpSpPr>
        <p:grpSpPr>
          <a:xfrm>
            <a:off x="2038446" y="1757217"/>
            <a:ext cx="1224000" cy="228600"/>
            <a:chOff x="4016824" y="3329200"/>
            <a:chExt cx="1097652" cy="228600"/>
          </a:xfrm>
        </p:grpSpPr>
        <p:sp>
          <p:nvSpPr>
            <p:cNvPr id="2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强制校准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DownArrow"/>
            <p:cNvSpPr>
              <a:spLocks noChangeAspect="1"/>
            </p:cNvSpPr>
            <p:nvPr/>
          </p:nvSpPr>
          <p:spPr>
            <a:xfrm rot="10800000">
              <a:off x="5004383" y="3430199"/>
              <a:ext cx="72914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5" name="Content"/>
          <p:cNvSpPr txBox="1"/>
          <p:nvPr>
            <p:custDataLst>
              <p:custData r:id="rId7"/>
            </p:custDataLst>
          </p:nvPr>
        </p:nvSpPr>
        <p:spPr>
          <a:xfrm>
            <a:off x="1178729" y="204540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功率偏置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Content"/>
          <p:cNvSpPr/>
          <p:nvPr>
            <p:custDataLst>
              <p:custData r:id="rId8"/>
            </p:custDataLst>
          </p:nvPr>
        </p:nvSpPr>
        <p:spPr>
          <a:xfrm>
            <a:off x="2037774" y="2045409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20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dB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31" name="CheckBoxUnchecked"/>
          <p:cNvGrpSpPr/>
          <p:nvPr>
            <p:custDataLst>
              <p:custData r:id="rId9"/>
            </p:custDataLst>
          </p:nvPr>
        </p:nvGrpSpPr>
        <p:grpSpPr>
          <a:xfrm>
            <a:off x="1282296" y="2322515"/>
            <a:ext cx="1289589" cy="230832"/>
            <a:chOff x="5179843" y="2087449"/>
            <a:chExt cx="1208603" cy="216403"/>
          </a:xfrm>
        </p:grpSpPr>
        <p:sp>
          <p:nvSpPr>
            <p:cNvPr id="32" name="Content"/>
            <p:cNvSpPr txBox="1">
              <a:spLocks/>
            </p:cNvSpPr>
            <p:nvPr/>
          </p:nvSpPr>
          <p:spPr>
            <a:xfrm>
              <a:off x="5179848" y="2087449"/>
              <a:ext cx="1208598" cy="216403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每次测试均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校准</a:t>
              </a:r>
              <a:endPara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CheckBox"/>
            <p:cNvSpPr>
              <a:spLocks/>
            </p:cNvSpPr>
            <p:nvPr/>
          </p:nvSpPr>
          <p:spPr>
            <a:xfrm>
              <a:off x="5179843" y="2146835"/>
              <a:ext cx="100012" cy="976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65000"/>
                </a:srgbClr>
              </a:solidFill>
            </a:ln>
            <a:effectLst>
              <a:innerShdw blurRad="63500">
                <a:prstClr val="black">
                  <a:alpha val="17000"/>
                </a:prstClr>
              </a:innerShdw>
            </a:effectLst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192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TabGroup"/>
          <p:cNvGrpSpPr/>
          <p:nvPr>
            <p:custDataLst>
              <p:custData r:id="rId1"/>
            </p:custDataLst>
          </p:nvPr>
        </p:nvGrpSpPr>
        <p:grpSpPr>
          <a:xfrm>
            <a:off x="1069248" y="716696"/>
            <a:ext cx="10355243" cy="2949868"/>
            <a:chOff x="3138993" y="2600319"/>
            <a:chExt cx="3513043" cy="2017400"/>
          </a:xfrm>
        </p:grpSpPr>
        <p:sp>
          <p:nvSpPr>
            <p:cNvPr id="22" name="Container"/>
            <p:cNvSpPr>
              <a:spLocks/>
            </p:cNvSpPr>
            <p:nvPr/>
          </p:nvSpPr>
          <p:spPr>
            <a:xfrm>
              <a:off x="3138993" y="2768896"/>
              <a:ext cx="3513043" cy="184882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Tab3"/>
            <p:cNvSpPr txBox="1">
              <a:spLocks/>
            </p:cNvSpPr>
            <p:nvPr/>
          </p:nvSpPr>
          <p:spPr>
            <a:xfrm>
              <a:off x="3463404" y="2625065"/>
              <a:ext cx="273844" cy="14383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Function</a:t>
              </a:r>
              <a:endPara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" name="Group 5"/>
            <p:cNvGrpSpPr/>
            <p:nvPr/>
          </p:nvGrpSpPr>
          <p:grpSpPr>
            <a:xfrm>
              <a:off x="3157906" y="2600319"/>
              <a:ext cx="305498" cy="168575"/>
              <a:chOff x="3449741" y="2698420"/>
              <a:chExt cx="197736" cy="143832"/>
            </a:xfrm>
          </p:grpSpPr>
          <p:sp>
            <p:nvSpPr>
              <p:cNvPr id="25" name="ActiveTab"/>
              <p:cNvSpPr txBox="1">
                <a:spLocks/>
              </p:cNvSpPr>
              <p:nvPr/>
            </p:nvSpPr>
            <p:spPr>
              <a:xfrm>
                <a:off x="3449741" y="2698420"/>
                <a:ext cx="197736" cy="1438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abLine"/>
              <p:cNvSpPr>
                <a:spLocks/>
              </p:cNvSpPr>
              <p:nvPr/>
            </p:nvSpPr>
            <p:spPr>
              <a:xfrm>
                <a:off x="3451860" y="2842252"/>
                <a:ext cx="19349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7" name="Content"/>
          <p:cNvSpPr txBox="1"/>
          <p:nvPr>
            <p:custDataLst>
              <p:custData r:id="rId2"/>
            </p:custDataLst>
          </p:nvPr>
        </p:nvSpPr>
        <p:spPr>
          <a:xfrm>
            <a:off x="1134660" y="1114617"/>
            <a:ext cx="50000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Type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DropdownBox"/>
          <p:cNvGrpSpPr/>
          <p:nvPr>
            <p:custDataLst>
              <p:custData r:id="rId3"/>
            </p:custDataLst>
          </p:nvPr>
        </p:nvGrpSpPr>
        <p:grpSpPr>
          <a:xfrm>
            <a:off x="2061489" y="1129034"/>
            <a:ext cx="1097652" cy="228600"/>
            <a:chOff x="4016824" y="3329200"/>
            <a:chExt cx="1097652" cy="228600"/>
          </a:xfrm>
          <a:solidFill>
            <a:schemeClr val="bg2"/>
          </a:solidFill>
        </p:grpSpPr>
        <p:sp>
          <p:nvSpPr>
            <p:cNvPr id="4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grpFill/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Max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1" name="CheckBoxChecked"/>
          <p:cNvGrpSpPr/>
          <p:nvPr>
            <p:custDataLst>
              <p:custData r:id="rId4"/>
            </p:custDataLst>
          </p:nvPr>
        </p:nvGrpSpPr>
        <p:grpSpPr>
          <a:xfrm>
            <a:off x="5369682" y="1678075"/>
            <a:ext cx="690580" cy="230832"/>
            <a:chOff x="4317072" y="3312427"/>
            <a:chExt cx="690580" cy="230832"/>
          </a:xfrm>
        </p:grpSpPr>
        <p:grpSp>
          <p:nvGrpSpPr>
            <p:cNvPr id="52" name="Group 2"/>
            <p:cNvGrpSpPr/>
            <p:nvPr/>
          </p:nvGrpSpPr>
          <p:grpSpPr>
            <a:xfrm>
              <a:off x="4354457" y="3312427"/>
              <a:ext cx="653195" cy="230832"/>
              <a:chOff x="5179843" y="2087451"/>
              <a:chExt cx="612174" cy="216403"/>
            </a:xfrm>
          </p:grpSpPr>
          <p:sp>
            <p:nvSpPr>
              <p:cNvPr id="54" name="Content"/>
              <p:cNvSpPr txBox="1">
                <a:spLocks/>
              </p:cNvSpPr>
              <p:nvPr/>
            </p:nvSpPr>
            <p:spPr>
              <a:xfrm>
                <a:off x="5179843" y="2087451"/>
                <a:ext cx="61217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X 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判定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CheckBox"/>
              <p:cNvSpPr>
                <a:spLocks/>
              </p:cNvSpPr>
              <p:nvPr/>
            </p:nvSpPr>
            <p:spPr>
              <a:xfrm>
                <a:off x="5179843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3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CheckBoxChecked"/>
          <p:cNvGrpSpPr/>
          <p:nvPr>
            <p:custDataLst>
              <p:custData r:id="rId5"/>
            </p:custDataLst>
          </p:nvPr>
        </p:nvGrpSpPr>
        <p:grpSpPr>
          <a:xfrm>
            <a:off x="5380204" y="1943517"/>
            <a:ext cx="684162" cy="230832"/>
            <a:chOff x="4317072" y="3312427"/>
            <a:chExt cx="684162" cy="230832"/>
          </a:xfrm>
        </p:grpSpPr>
        <p:grpSp>
          <p:nvGrpSpPr>
            <p:cNvPr id="57" name="Group 2"/>
            <p:cNvGrpSpPr/>
            <p:nvPr/>
          </p:nvGrpSpPr>
          <p:grpSpPr>
            <a:xfrm>
              <a:off x="4354457" y="3312427"/>
              <a:ext cx="646777" cy="230832"/>
              <a:chOff x="5179844" y="2087451"/>
              <a:chExt cx="606159" cy="216403"/>
            </a:xfrm>
          </p:grpSpPr>
          <p:sp>
            <p:nvSpPr>
              <p:cNvPr id="59" name="Content"/>
              <p:cNvSpPr txBox="1">
                <a:spLocks/>
              </p:cNvSpPr>
              <p:nvPr/>
            </p:nvSpPr>
            <p:spPr>
              <a:xfrm>
                <a:off x="5179844" y="2087451"/>
                <a:ext cx="60615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Y</a:t>
                </a:r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判定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CheckBox"/>
              <p:cNvSpPr>
                <a:spLocks/>
              </p:cNvSpPr>
              <p:nvPr/>
            </p:nvSpPr>
            <p:spPr>
              <a:xfrm>
                <a:off x="5179845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8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CheckBoxChecked"/>
          <p:cNvGrpSpPr/>
          <p:nvPr>
            <p:custDataLst>
              <p:custData r:id="rId6"/>
            </p:custDataLst>
          </p:nvPr>
        </p:nvGrpSpPr>
        <p:grpSpPr>
          <a:xfrm>
            <a:off x="3245301" y="1126802"/>
            <a:ext cx="557529" cy="230832"/>
            <a:chOff x="4317072" y="3312427"/>
            <a:chExt cx="557529" cy="230832"/>
          </a:xfrm>
        </p:grpSpPr>
        <p:grpSp>
          <p:nvGrpSpPr>
            <p:cNvPr id="62" name="Group 2"/>
            <p:cNvGrpSpPr/>
            <p:nvPr/>
          </p:nvGrpSpPr>
          <p:grpSpPr>
            <a:xfrm>
              <a:off x="4354457" y="3312427"/>
              <a:ext cx="520144" cy="230832"/>
              <a:chOff x="5179846" y="2087451"/>
              <a:chExt cx="487479" cy="216403"/>
            </a:xfrm>
          </p:grpSpPr>
          <p:sp>
            <p:nvSpPr>
              <p:cNvPr id="64" name="Content"/>
              <p:cNvSpPr txBox="1">
                <a:spLocks/>
              </p:cNvSpPr>
              <p:nvPr/>
            </p:nvSpPr>
            <p:spPr>
              <a:xfrm>
                <a:off x="5179846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跳过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CheckBox"/>
              <p:cNvSpPr>
                <a:spLocks/>
              </p:cNvSpPr>
              <p:nvPr/>
            </p:nvSpPr>
            <p:spPr>
              <a:xfrm>
                <a:off x="5179846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3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Content"/>
          <p:cNvSpPr txBox="1"/>
          <p:nvPr>
            <p:custDataLst>
              <p:custData r:id="rId7"/>
            </p:custDataLst>
          </p:nvPr>
        </p:nvSpPr>
        <p:spPr>
          <a:xfrm>
            <a:off x="1171535" y="1678075"/>
            <a:ext cx="89159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X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最小指标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Content"/>
          <p:cNvSpPr/>
          <p:nvPr>
            <p:custDataLst>
              <p:custData r:id="rId8"/>
            </p:custDataLst>
          </p:nvPr>
        </p:nvSpPr>
        <p:spPr>
          <a:xfrm>
            <a:off x="2066074" y="1679191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 txBox="1"/>
          <p:nvPr>
            <p:custDataLst>
              <p:custData r:id="rId9"/>
            </p:custDataLst>
          </p:nvPr>
        </p:nvSpPr>
        <p:spPr>
          <a:xfrm>
            <a:off x="3205222" y="1678075"/>
            <a:ext cx="89159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X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最大指标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Content"/>
          <p:cNvSpPr/>
          <p:nvPr>
            <p:custDataLst>
              <p:custData r:id="rId10"/>
            </p:custDataLst>
          </p:nvPr>
        </p:nvSpPr>
        <p:spPr>
          <a:xfrm>
            <a:off x="4099761" y="1679191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/>
          <p:cNvSpPr txBox="1"/>
          <p:nvPr>
            <p:custDataLst>
              <p:custData r:id="rId11"/>
            </p:custDataLst>
          </p:nvPr>
        </p:nvSpPr>
        <p:spPr>
          <a:xfrm>
            <a:off x="1168587" y="1946324"/>
            <a:ext cx="88517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最小指标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Content"/>
          <p:cNvSpPr/>
          <p:nvPr>
            <p:custDataLst>
              <p:custData r:id="rId12"/>
            </p:custDataLst>
          </p:nvPr>
        </p:nvSpPr>
        <p:spPr>
          <a:xfrm>
            <a:off x="2063126" y="1947440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4" name="Content"/>
          <p:cNvSpPr txBox="1"/>
          <p:nvPr>
            <p:custDataLst>
              <p:custData r:id="rId13"/>
            </p:custDataLst>
          </p:nvPr>
        </p:nvSpPr>
        <p:spPr>
          <a:xfrm>
            <a:off x="3202274" y="1946324"/>
            <a:ext cx="88517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最大指标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Content"/>
          <p:cNvSpPr/>
          <p:nvPr>
            <p:custDataLst>
              <p:custData r:id="rId14"/>
            </p:custDataLst>
          </p:nvPr>
        </p:nvSpPr>
        <p:spPr>
          <a:xfrm>
            <a:off x="4096813" y="1947440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8" name="Content"/>
          <p:cNvSpPr txBox="1"/>
          <p:nvPr>
            <p:custDataLst>
              <p:custData r:id="rId15"/>
            </p:custDataLst>
          </p:nvPr>
        </p:nvSpPr>
        <p:spPr>
          <a:xfrm>
            <a:off x="1171247" y="2503683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Content"/>
          <p:cNvSpPr txBox="1"/>
          <p:nvPr>
            <p:custDataLst>
              <p:custData r:id="rId16"/>
            </p:custDataLst>
          </p:nvPr>
        </p:nvSpPr>
        <p:spPr>
          <a:xfrm>
            <a:off x="1171247" y="277091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参数描述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Content"/>
          <p:cNvSpPr txBox="1"/>
          <p:nvPr>
            <p:custDataLst>
              <p:custData r:id="rId17"/>
            </p:custDataLst>
          </p:nvPr>
        </p:nvSpPr>
        <p:spPr>
          <a:xfrm>
            <a:off x="1171247" y="303815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频率描述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Content"/>
          <p:cNvSpPr txBox="1"/>
          <p:nvPr>
            <p:custDataLst>
              <p:custData r:id="rId18"/>
            </p:custDataLst>
          </p:nvPr>
        </p:nvSpPr>
        <p:spPr>
          <a:xfrm>
            <a:off x="1171247" y="330539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指标描述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Content"/>
          <p:cNvSpPr/>
          <p:nvPr>
            <p:custDataLst>
              <p:custData r:id="rId19"/>
            </p:custDataLst>
          </p:nvPr>
        </p:nvSpPr>
        <p:spPr>
          <a:xfrm>
            <a:off x="2066483" y="2503166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Content"/>
          <p:cNvSpPr/>
          <p:nvPr>
            <p:custDataLst>
              <p:custData r:id="rId20"/>
            </p:custDataLst>
          </p:nvPr>
        </p:nvSpPr>
        <p:spPr>
          <a:xfrm>
            <a:off x="2066483" y="2768487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4" name="Content"/>
          <p:cNvSpPr/>
          <p:nvPr>
            <p:custDataLst>
              <p:custData r:id="rId21"/>
            </p:custDataLst>
          </p:nvPr>
        </p:nvSpPr>
        <p:spPr>
          <a:xfrm>
            <a:off x="2066483" y="3033808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5" name="Content"/>
          <p:cNvSpPr/>
          <p:nvPr>
            <p:custDataLst>
              <p:custData r:id="rId22"/>
            </p:custDataLst>
          </p:nvPr>
        </p:nvSpPr>
        <p:spPr>
          <a:xfrm>
            <a:off x="2066483" y="3299130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96" name="DropdownBox"/>
          <p:cNvGrpSpPr/>
          <p:nvPr>
            <p:custDataLst>
              <p:custData r:id="rId23"/>
            </p:custDataLst>
          </p:nvPr>
        </p:nvGrpSpPr>
        <p:grpSpPr>
          <a:xfrm>
            <a:off x="5552562" y="2496263"/>
            <a:ext cx="774963" cy="228600"/>
            <a:chOff x="4016824" y="3329200"/>
            <a:chExt cx="1097652" cy="228600"/>
          </a:xfrm>
        </p:grpSpPr>
        <p:sp>
          <p:nvSpPr>
            <p:cNvPr id="9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99" name="DropdownBox"/>
          <p:cNvGrpSpPr/>
          <p:nvPr>
            <p:custDataLst>
              <p:custData r:id="rId24"/>
            </p:custDataLst>
          </p:nvPr>
        </p:nvGrpSpPr>
        <p:grpSpPr>
          <a:xfrm>
            <a:off x="5552562" y="2763592"/>
            <a:ext cx="774963" cy="228600"/>
            <a:chOff x="4016824" y="3329200"/>
            <a:chExt cx="1097652" cy="228600"/>
          </a:xfrm>
        </p:grpSpPr>
        <p:sp>
          <p:nvSpPr>
            <p:cNvPr id="100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2" name="DropdownBox"/>
          <p:cNvGrpSpPr/>
          <p:nvPr>
            <p:custDataLst>
              <p:custData r:id="rId25"/>
            </p:custDataLst>
          </p:nvPr>
        </p:nvGrpSpPr>
        <p:grpSpPr>
          <a:xfrm>
            <a:off x="5552562" y="3030921"/>
            <a:ext cx="774963" cy="228600"/>
            <a:chOff x="4016824" y="3329200"/>
            <a:chExt cx="1097652" cy="228600"/>
          </a:xfrm>
        </p:grpSpPr>
        <p:sp>
          <p:nvSpPr>
            <p:cNvPr id="103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5" name="DropdownBox"/>
          <p:cNvGrpSpPr/>
          <p:nvPr>
            <p:custDataLst>
              <p:custData r:id="rId26"/>
            </p:custDataLst>
          </p:nvPr>
        </p:nvGrpSpPr>
        <p:grpSpPr>
          <a:xfrm>
            <a:off x="5552562" y="3298249"/>
            <a:ext cx="774963" cy="228600"/>
            <a:chOff x="4016824" y="3329200"/>
            <a:chExt cx="1097652" cy="228600"/>
          </a:xfrm>
        </p:grpSpPr>
        <p:sp>
          <p:nvSpPr>
            <p:cNvPr id="10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8" name="CheckBoxChecked"/>
          <p:cNvGrpSpPr/>
          <p:nvPr>
            <p:custDataLst>
              <p:custData r:id="rId27"/>
            </p:custDataLst>
          </p:nvPr>
        </p:nvGrpSpPr>
        <p:grpSpPr>
          <a:xfrm>
            <a:off x="6735499" y="1126802"/>
            <a:ext cx="865303" cy="230832"/>
            <a:chOff x="4317072" y="3312427"/>
            <a:chExt cx="865303" cy="230832"/>
          </a:xfrm>
        </p:grpSpPr>
        <p:grpSp>
          <p:nvGrpSpPr>
            <p:cNvPr id="109" name="Group 2"/>
            <p:cNvGrpSpPr/>
            <p:nvPr/>
          </p:nvGrpSpPr>
          <p:grpSpPr>
            <a:xfrm>
              <a:off x="4354458" y="3312427"/>
              <a:ext cx="827917" cy="230832"/>
              <a:chOff x="5179847" y="2087451"/>
              <a:chExt cx="775924" cy="216403"/>
            </a:xfrm>
          </p:grpSpPr>
          <p:sp>
            <p:nvSpPr>
              <p:cNvPr id="111" name="Content"/>
              <p:cNvSpPr txBox="1">
                <a:spLocks/>
              </p:cNvSpPr>
              <p:nvPr/>
            </p:nvSpPr>
            <p:spPr>
              <a:xfrm>
                <a:off x="5179847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公式使能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CheckBox"/>
              <p:cNvSpPr>
                <a:spLocks/>
              </p:cNvSpPr>
              <p:nvPr/>
            </p:nvSpPr>
            <p:spPr>
              <a:xfrm>
                <a:off x="517984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0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Content"/>
          <p:cNvSpPr/>
          <p:nvPr>
            <p:custDataLst>
              <p:custData r:id="rId28"/>
            </p:custDataLst>
          </p:nvPr>
        </p:nvSpPr>
        <p:spPr>
          <a:xfrm>
            <a:off x="7600802" y="1118699"/>
            <a:ext cx="8080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公式编辑</a:t>
            </a:r>
            <a:endParaRPr 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71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2107788" y="144742"/>
            <a:ext cx="9725624" cy="1851891"/>
            <a:chOff x="3138993" y="2600325"/>
            <a:chExt cx="3513043" cy="2017394"/>
          </a:xfrm>
        </p:grpSpPr>
        <p:sp>
          <p:nvSpPr>
            <p:cNvPr id="3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59141" y="2600325"/>
              <a:ext cx="325276" cy="268521"/>
              <a:chOff x="3450533" y="2698423"/>
              <a:chExt cx="210537" cy="229108"/>
            </a:xfrm>
          </p:grpSpPr>
          <p:sp>
            <p:nvSpPr>
              <p:cNvPr id="8" name="ActiveTab"/>
              <p:cNvSpPr txBox="1">
                <a:spLocks/>
              </p:cNvSpPr>
              <p:nvPr/>
            </p:nvSpPr>
            <p:spPr>
              <a:xfrm>
                <a:off x="3450533" y="2698423"/>
                <a:ext cx="210537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abLine"/>
              <p:cNvSpPr>
                <a:spLocks/>
              </p:cNvSpPr>
              <p:nvPr/>
            </p:nvSpPr>
            <p:spPr>
              <a:xfrm>
                <a:off x="3452787" y="2927531"/>
                <a:ext cx="206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81198" y="819834"/>
            <a:ext cx="66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</a:t>
            </a:r>
          </a:p>
        </p:txBody>
      </p:sp>
      <p:sp>
        <p:nvSpPr>
          <p:cNvPr id="11" name="右箭头 10"/>
          <p:cNvSpPr/>
          <p:nvPr/>
        </p:nvSpPr>
        <p:spPr>
          <a:xfrm>
            <a:off x="1044745" y="923580"/>
            <a:ext cx="954860" cy="14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Content"/>
          <p:cNvSpPr txBox="1"/>
          <p:nvPr>
            <p:custDataLst>
              <p:custData r:id="rId2"/>
            </p:custDataLst>
          </p:nvPr>
        </p:nvSpPr>
        <p:spPr>
          <a:xfrm>
            <a:off x="2163544" y="51286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步骤名称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ontent"/>
          <p:cNvSpPr/>
          <p:nvPr>
            <p:custDataLst>
              <p:custData r:id="rId3"/>
            </p:custDataLst>
          </p:nvPr>
        </p:nvSpPr>
        <p:spPr>
          <a:xfrm>
            <a:off x="2963763" y="512860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手动步骤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5" name="CheckBoxChecked"/>
          <p:cNvGrpSpPr/>
          <p:nvPr>
            <p:custDataLst>
              <p:custData r:id="rId4"/>
            </p:custDataLst>
          </p:nvPr>
        </p:nvGrpSpPr>
        <p:grpSpPr>
          <a:xfrm>
            <a:off x="2198737" y="1711198"/>
            <a:ext cx="865303" cy="230832"/>
            <a:chOff x="4317072" y="3312427"/>
            <a:chExt cx="865303" cy="230832"/>
          </a:xfrm>
        </p:grpSpPr>
        <p:grpSp>
          <p:nvGrpSpPr>
            <p:cNvPr id="16" name="Group 2"/>
            <p:cNvGrpSpPr/>
            <p:nvPr/>
          </p:nvGrpSpPr>
          <p:grpSpPr>
            <a:xfrm>
              <a:off x="4354457" y="3312427"/>
              <a:ext cx="827918" cy="230832"/>
              <a:chOff x="5179848" y="2087451"/>
              <a:chExt cx="775925" cy="216403"/>
            </a:xfrm>
          </p:grpSpPr>
          <p:sp>
            <p:nvSpPr>
              <p:cNvPr id="18" name="Content"/>
              <p:cNvSpPr txBox="1">
                <a:spLocks/>
              </p:cNvSpPr>
              <p:nvPr/>
            </p:nvSpPr>
            <p:spPr>
              <a:xfrm>
                <a:off x="5179848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步骤使能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CheckBox"/>
              <p:cNvSpPr>
                <a:spLocks/>
              </p:cNvSpPr>
              <p:nvPr/>
            </p:nvSpPr>
            <p:spPr>
              <a:xfrm>
                <a:off x="5179848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TabGroup"/>
          <p:cNvGrpSpPr/>
          <p:nvPr>
            <p:custDataLst>
              <p:custData r:id="rId5"/>
            </p:custDataLst>
          </p:nvPr>
        </p:nvGrpSpPr>
        <p:grpSpPr>
          <a:xfrm>
            <a:off x="2107788" y="2350060"/>
            <a:ext cx="9725624" cy="1851891"/>
            <a:chOff x="3138993" y="2600325"/>
            <a:chExt cx="3513043" cy="2017394"/>
          </a:xfrm>
        </p:grpSpPr>
        <p:sp>
          <p:nvSpPr>
            <p:cNvPr id="21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2" name="Group 5"/>
            <p:cNvGrpSpPr/>
            <p:nvPr/>
          </p:nvGrpSpPr>
          <p:grpSpPr>
            <a:xfrm>
              <a:off x="3159141" y="2600325"/>
              <a:ext cx="325276" cy="268521"/>
              <a:chOff x="3450533" y="2698423"/>
              <a:chExt cx="210537" cy="229108"/>
            </a:xfrm>
          </p:grpSpPr>
          <p:sp>
            <p:nvSpPr>
              <p:cNvPr id="23" name="ActiveTab"/>
              <p:cNvSpPr txBox="1">
                <a:spLocks/>
              </p:cNvSpPr>
              <p:nvPr/>
            </p:nvSpPr>
            <p:spPr>
              <a:xfrm>
                <a:off x="3450533" y="2698423"/>
                <a:ext cx="210537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CH1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TabLine"/>
              <p:cNvSpPr>
                <a:spLocks/>
              </p:cNvSpPr>
              <p:nvPr/>
            </p:nvSpPr>
            <p:spPr>
              <a:xfrm>
                <a:off x="3452787" y="2927531"/>
                <a:ext cx="206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381198" y="3025152"/>
            <a:ext cx="66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测试类型</a:t>
            </a:r>
            <a:endParaRPr lang="zh-CN" altLang="en-US" dirty="0"/>
          </a:p>
        </p:txBody>
      </p:sp>
      <p:sp>
        <p:nvSpPr>
          <p:cNvPr id="26" name="右箭头 25"/>
          <p:cNvSpPr/>
          <p:nvPr/>
        </p:nvSpPr>
        <p:spPr>
          <a:xfrm>
            <a:off x="1044745" y="3150932"/>
            <a:ext cx="954860" cy="147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CheckBoxChecked"/>
          <p:cNvGrpSpPr/>
          <p:nvPr>
            <p:custDataLst>
              <p:custData r:id="rId6"/>
            </p:custDataLst>
          </p:nvPr>
        </p:nvGrpSpPr>
        <p:grpSpPr>
          <a:xfrm>
            <a:off x="2198737" y="3916516"/>
            <a:ext cx="865304" cy="230832"/>
            <a:chOff x="4317072" y="3312427"/>
            <a:chExt cx="865304" cy="230832"/>
          </a:xfrm>
        </p:grpSpPr>
        <p:grpSp>
          <p:nvGrpSpPr>
            <p:cNvPr id="30" name="Group 2"/>
            <p:cNvGrpSpPr/>
            <p:nvPr/>
          </p:nvGrpSpPr>
          <p:grpSpPr>
            <a:xfrm>
              <a:off x="4354457" y="3312427"/>
              <a:ext cx="827919" cy="230832"/>
              <a:chOff x="5179828" y="2087451"/>
              <a:chExt cx="775923" cy="216403"/>
            </a:xfrm>
          </p:grpSpPr>
          <p:sp>
            <p:nvSpPr>
              <p:cNvPr id="32" name="Content"/>
              <p:cNvSpPr txBox="1">
                <a:spLocks/>
              </p:cNvSpPr>
              <p:nvPr/>
            </p:nvSpPr>
            <p:spPr>
              <a:xfrm>
                <a:off x="5179828" y="2087451"/>
                <a:ext cx="775923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自动关闭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CheckBox"/>
              <p:cNvSpPr>
                <a:spLocks/>
              </p:cNvSpPr>
              <p:nvPr/>
            </p:nvSpPr>
            <p:spPr>
              <a:xfrm>
                <a:off x="5179828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Content"/>
          <p:cNvSpPr txBox="1"/>
          <p:nvPr>
            <p:custDataLst>
              <p:custData r:id="rId7"/>
            </p:custDataLst>
          </p:nvPr>
        </p:nvSpPr>
        <p:spPr>
          <a:xfrm>
            <a:off x="2176703" y="297159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输出类型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DropdownBox"/>
          <p:cNvGrpSpPr/>
          <p:nvPr>
            <p:custDataLst>
              <p:custData r:id="rId8"/>
            </p:custDataLst>
          </p:nvPr>
        </p:nvGrpSpPr>
        <p:grpSpPr>
          <a:xfrm>
            <a:off x="2942313" y="2972715"/>
            <a:ext cx="1097652" cy="228600"/>
            <a:chOff x="4016824" y="3329200"/>
            <a:chExt cx="1097652" cy="228600"/>
          </a:xfrm>
        </p:grpSpPr>
        <p:sp>
          <p:nvSpPr>
            <p:cNvPr id="3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电压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204944" y="3249766"/>
            <a:ext cx="1821862" cy="230832"/>
            <a:chOff x="2577185" y="3222585"/>
            <a:chExt cx="1821862" cy="230832"/>
          </a:xfrm>
        </p:grpSpPr>
        <p:sp>
          <p:nvSpPr>
            <p:cNvPr id="57" name="Content"/>
            <p:cNvSpPr txBox="1"/>
            <p:nvPr>
              <p:custDataLst>
                <p:custData r:id="rId13"/>
              </p:custDataLst>
            </p:nvPr>
          </p:nvSpPr>
          <p:spPr>
            <a:xfrm>
              <a:off x="2577185" y="3222585"/>
              <a:ext cx="646331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电压值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Content"/>
            <p:cNvSpPr/>
            <p:nvPr>
              <p:custDataLst>
                <p:custData r:id="rId14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10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V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089353" y="3249766"/>
            <a:ext cx="1821862" cy="230832"/>
            <a:chOff x="2577185" y="3222585"/>
            <a:chExt cx="1821862" cy="230832"/>
          </a:xfrm>
        </p:grpSpPr>
        <p:sp>
          <p:nvSpPr>
            <p:cNvPr id="62" name="Content"/>
            <p:cNvSpPr txBox="1"/>
            <p:nvPr>
              <p:custDataLst>
                <p:custData r:id="rId11"/>
              </p:custDataLst>
            </p:nvPr>
          </p:nvSpPr>
          <p:spPr>
            <a:xfrm>
              <a:off x="2577185" y="3222585"/>
              <a:ext cx="646331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限流值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Content"/>
            <p:cNvSpPr/>
            <p:nvPr>
              <p:custDataLst>
                <p:custData r:id="rId12"/>
              </p:custDataLst>
            </p:nvPr>
          </p:nvSpPr>
          <p:spPr>
            <a:xfrm>
              <a:off x="3301395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A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059669" y="3255939"/>
            <a:ext cx="1999147" cy="230832"/>
            <a:chOff x="2577185" y="3222585"/>
            <a:chExt cx="1999147" cy="230832"/>
          </a:xfrm>
        </p:grpSpPr>
        <p:sp>
          <p:nvSpPr>
            <p:cNvPr id="105" name="Content"/>
            <p:cNvSpPr txBox="1"/>
            <p:nvPr>
              <p:custDataLst>
                <p:custData r:id="rId9"/>
              </p:custDataLst>
            </p:nvPr>
          </p:nvSpPr>
          <p:spPr>
            <a:xfrm>
              <a:off x="2577185" y="3222585"/>
              <a:ext cx="954107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功率限制值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10"/>
              </p:custDataLst>
            </p:nvPr>
          </p:nvSpPr>
          <p:spPr>
            <a:xfrm>
              <a:off x="3478680" y="3223701"/>
              <a:ext cx="109765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100</a:t>
              </a:r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W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2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TabGroup"/>
          <p:cNvGrpSpPr/>
          <p:nvPr>
            <p:custDataLst>
              <p:custData r:id="rId1"/>
            </p:custDataLst>
          </p:nvPr>
        </p:nvGrpSpPr>
        <p:grpSpPr>
          <a:xfrm>
            <a:off x="1069248" y="716696"/>
            <a:ext cx="10355243" cy="1914536"/>
            <a:chOff x="3138993" y="2600320"/>
            <a:chExt cx="3513043" cy="2017399"/>
          </a:xfrm>
        </p:grpSpPr>
        <p:sp>
          <p:nvSpPr>
            <p:cNvPr id="22" name="Container"/>
            <p:cNvSpPr>
              <a:spLocks/>
            </p:cNvSpPr>
            <p:nvPr/>
          </p:nvSpPr>
          <p:spPr>
            <a:xfrm>
              <a:off x="3138993" y="2860053"/>
              <a:ext cx="3513043" cy="175766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Tab3"/>
            <p:cNvSpPr txBox="1">
              <a:spLocks/>
            </p:cNvSpPr>
            <p:nvPr/>
          </p:nvSpPr>
          <p:spPr>
            <a:xfrm>
              <a:off x="3463404" y="2638443"/>
              <a:ext cx="273844" cy="2216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Function</a:t>
              </a:r>
              <a:endPara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" name="Group 5"/>
            <p:cNvGrpSpPr/>
            <p:nvPr/>
          </p:nvGrpSpPr>
          <p:grpSpPr>
            <a:xfrm>
              <a:off x="3157906" y="2600320"/>
              <a:ext cx="305498" cy="259735"/>
              <a:chOff x="3449741" y="2698423"/>
              <a:chExt cx="197736" cy="221612"/>
            </a:xfrm>
          </p:grpSpPr>
          <p:sp>
            <p:nvSpPr>
              <p:cNvPr id="25" name="ActiveTab"/>
              <p:cNvSpPr txBox="1">
                <a:spLocks/>
              </p:cNvSpPr>
              <p:nvPr/>
            </p:nvSpPr>
            <p:spPr>
              <a:xfrm>
                <a:off x="3449741" y="2698423"/>
                <a:ext cx="197736" cy="2216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abLine"/>
              <p:cNvSpPr>
                <a:spLocks/>
              </p:cNvSpPr>
              <p:nvPr/>
            </p:nvSpPr>
            <p:spPr>
              <a:xfrm>
                <a:off x="3451860" y="2920035"/>
                <a:ext cx="19349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7" name="Content"/>
          <p:cNvSpPr txBox="1"/>
          <p:nvPr>
            <p:custDataLst>
              <p:custData r:id="rId2"/>
            </p:custDataLst>
          </p:nvPr>
        </p:nvSpPr>
        <p:spPr>
          <a:xfrm>
            <a:off x="1134660" y="1114617"/>
            <a:ext cx="50000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Type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DropdownBox"/>
          <p:cNvGrpSpPr/>
          <p:nvPr>
            <p:custDataLst>
              <p:custData r:id="rId3"/>
            </p:custDataLst>
          </p:nvPr>
        </p:nvGrpSpPr>
        <p:grpSpPr>
          <a:xfrm>
            <a:off x="2061489" y="1129034"/>
            <a:ext cx="1097652" cy="228600"/>
            <a:chOff x="4016824" y="3329200"/>
            <a:chExt cx="1097652" cy="228600"/>
          </a:xfrm>
        </p:grpSpPr>
        <p:sp>
          <p:nvSpPr>
            <p:cNvPr id="4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电压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1" name="CheckBoxChecked"/>
          <p:cNvGrpSpPr/>
          <p:nvPr>
            <p:custDataLst>
              <p:custData r:id="rId4"/>
            </p:custDataLst>
          </p:nvPr>
        </p:nvGrpSpPr>
        <p:grpSpPr>
          <a:xfrm>
            <a:off x="3245301" y="1126802"/>
            <a:ext cx="557529" cy="230832"/>
            <a:chOff x="4317072" y="3312427"/>
            <a:chExt cx="557529" cy="230832"/>
          </a:xfrm>
        </p:grpSpPr>
        <p:grpSp>
          <p:nvGrpSpPr>
            <p:cNvPr id="62" name="Group 2"/>
            <p:cNvGrpSpPr/>
            <p:nvPr/>
          </p:nvGrpSpPr>
          <p:grpSpPr>
            <a:xfrm>
              <a:off x="4354457" y="3312427"/>
              <a:ext cx="520144" cy="230832"/>
              <a:chOff x="5179846" y="2087451"/>
              <a:chExt cx="487479" cy="216403"/>
            </a:xfrm>
          </p:grpSpPr>
          <p:sp>
            <p:nvSpPr>
              <p:cNvPr id="64" name="Content"/>
              <p:cNvSpPr txBox="1">
                <a:spLocks/>
              </p:cNvSpPr>
              <p:nvPr/>
            </p:nvSpPr>
            <p:spPr>
              <a:xfrm>
                <a:off x="5179846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跳过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CheckBox"/>
              <p:cNvSpPr>
                <a:spLocks/>
              </p:cNvSpPr>
              <p:nvPr/>
            </p:nvSpPr>
            <p:spPr>
              <a:xfrm>
                <a:off x="5179846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3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Content"/>
          <p:cNvSpPr txBox="1"/>
          <p:nvPr>
            <p:custDataLst>
              <p:custData r:id="rId5"/>
            </p:custDataLst>
          </p:nvPr>
        </p:nvSpPr>
        <p:spPr>
          <a:xfrm>
            <a:off x="1171535" y="141682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最小指标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Content"/>
          <p:cNvSpPr/>
          <p:nvPr>
            <p:custDataLst>
              <p:custData r:id="rId6"/>
            </p:custDataLst>
          </p:nvPr>
        </p:nvSpPr>
        <p:spPr>
          <a:xfrm>
            <a:off x="2066074" y="1417941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9</a:t>
            </a:r>
            <a:r>
              <a:rPr lang="en-US" sz="1200" dirty="0" smtClean="0">
                <a:latin typeface="Segoe UI" pitchFamily="34" charset="0"/>
                <a:cs typeface="Segoe UI" pitchFamily="34" charset="0"/>
              </a:rPr>
              <a:t>.1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V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 txBox="1"/>
          <p:nvPr>
            <p:custDataLst>
              <p:custData r:id="rId7"/>
            </p:custDataLst>
          </p:nvPr>
        </p:nvSpPr>
        <p:spPr>
          <a:xfrm>
            <a:off x="3205222" y="141682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最大指标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Content"/>
          <p:cNvSpPr/>
          <p:nvPr>
            <p:custDataLst>
              <p:custData r:id="rId8"/>
            </p:custDataLst>
          </p:nvPr>
        </p:nvSpPr>
        <p:spPr>
          <a:xfrm>
            <a:off x="4099761" y="1417941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10.5V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8" name="Content"/>
          <p:cNvSpPr txBox="1"/>
          <p:nvPr>
            <p:custDataLst>
              <p:custData r:id="rId9"/>
            </p:custDataLst>
          </p:nvPr>
        </p:nvSpPr>
        <p:spPr>
          <a:xfrm>
            <a:off x="1171247" y="171058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Content"/>
          <p:cNvSpPr txBox="1"/>
          <p:nvPr>
            <p:custDataLst>
              <p:custData r:id="rId10"/>
            </p:custDataLst>
          </p:nvPr>
        </p:nvSpPr>
        <p:spPr>
          <a:xfrm>
            <a:off x="1171247" y="1977817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参数描述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Content"/>
          <p:cNvSpPr txBox="1"/>
          <p:nvPr>
            <p:custDataLst>
              <p:custData r:id="rId11"/>
            </p:custDataLst>
          </p:nvPr>
        </p:nvSpPr>
        <p:spPr>
          <a:xfrm>
            <a:off x="1171247" y="2251028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指标描述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Content"/>
          <p:cNvSpPr/>
          <p:nvPr>
            <p:custDataLst>
              <p:custData r:id="rId12"/>
            </p:custDataLst>
          </p:nvPr>
        </p:nvSpPr>
        <p:spPr>
          <a:xfrm>
            <a:off x="2066483" y="1710064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Content"/>
          <p:cNvSpPr/>
          <p:nvPr>
            <p:custDataLst>
              <p:custData r:id="rId13"/>
            </p:custDataLst>
          </p:nvPr>
        </p:nvSpPr>
        <p:spPr>
          <a:xfrm>
            <a:off x="2066483" y="1975385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5" name="Content"/>
          <p:cNvSpPr/>
          <p:nvPr>
            <p:custDataLst>
              <p:custData r:id="rId14"/>
            </p:custDataLst>
          </p:nvPr>
        </p:nvSpPr>
        <p:spPr>
          <a:xfrm>
            <a:off x="2066483" y="2244766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96" name="DropdownBox"/>
          <p:cNvGrpSpPr/>
          <p:nvPr>
            <p:custDataLst>
              <p:custData r:id="rId15"/>
            </p:custDataLst>
          </p:nvPr>
        </p:nvGrpSpPr>
        <p:grpSpPr>
          <a:xfrm>
            <a:off x="5552562" y="1703161"/>
            <a:ext cx="774963" cy="228600"/>
            <a:chOff x="4016824" y="3329200"/>
            <a:chExt cx="1097652" cy="228600"/>
          </a:xfrm>
        </p:grpSpPr>
        <p:sp>
          <p:nvSpPr>
            <p:cNvPr id="9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99" name="DropdownBox"/>
          <p:cNvGrpSpPr/>
          <p:nvPr>
            <p:custDataLst>
              <p:custData r:id="rId16"/>
            </p:custDataLst>
          </p:nvPr>
        </p:nvGrpSpPr>
        <p:grpSpPr>
          <a:xfrm>
            <a:off x="5552562" y="1970490"/>
            <a:ext cx="774963" cy="228600"/>
            <a:chOff x="4016824" y="3329200"/>
            <a:chExt cx="1097652" cy="228600"/>
          </a:xfrm>
        </p:grpSpPr>
        <p:sp>
          <p:nvSpPr>
            <p:cNvPr id="100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5" name="DropdownBox"/>
          <p:cNvGrpSpPr/>
          <p:nvPr>
            <p:custDataLst>
              <p:custData r:id="rId17"/>
            </p:custDataLst>
          </p:nvPr>
        </p:nvGrpSpPr>
        <p:grpSpPr>
          <a:xfrm>
            <a:off x="5552562" y="2243885"/>
            <a:ext cx="774963" cy="228600"/>
            <a:chOff x="4016824" y="3329200"/>
            <a:chExt cx="1097652" cy="228600"/>
          </a:xfrm>
        </p:grpSpPr>
        <p:sp>
          <p:nvSpPr>
            <p:cNvPr id="10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8" name="CheckBoxChecked"/>
          <p:cNvGrpSpPr/>
          <p:nvPr>
            <p:custDataLst>
              <p:custData r:id="rId18"/>
            </p:custDataLst>
          </p:nvPr>
        </p:nvGrpSpPr>
        <p:grpSpPr>
          <a:xfrm>
            <a:off x="6735499" y="1126802"/>
            <a:ext cx="865303" cy="230832"/>
            <a:chOff x="4317072" y="3312427"/>
            <a:chExt cx="865303" cy="230832"/>
          </a:xfrm>
        </p:grpSpPr>
        <p:grpSp>
          <p:nvGrpSpPr>
            <p:cNvPr id="109" name="Group 2"/>
            <p:cNvGrpSpPr/>
            <p:nvPr/>
          </p:nvGrpSpPr>
          <p:grpSpPr>
            <a:xfrm>
              <a:off x="4354458" y="3312427"/>
              <a:ext cx="827917" cy="230832"/>
              <a:chOff x="5179847" y="2087451"/>
              <a:chExt cx="775924" cy="216403"/>
            </a:xfrm>
          </p:grpSpPr>
          <p:sp>
            <p:nvSpPr>
              <p:cNvPr id="111" name="Content"/>
              <p:cNvSpPr txBox="1">
                <a:spLocks/>
              </p:cNvSpPr>
              <p:nvPr/>
            </p:nvSpPr>
            <p:spPr>
              <a:xfrm>
                <a:off x="5179847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公式使能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CheckBox"/>
              <p:cNvSpPr>
                <a:spLocks/>
              </p:cNvSpPr>
              <p:nvPr/>
            </p:nvSpPr>
            <p:spPr>
              <a:xfrm>
                <a:off x="517984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0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Content"/>
          <p:cNvSpPr/>
          <p:nvPr>
            <p:custDataLst>
              <p:custData r:id="rId19"/>
            </p:custDataLst>
          </p:nvPr>
        </p:nvSpPr>
        <p:spPr>
          <a:xfrm>
            <a:off x="7600802" y="1118699"/>
            <a:ext cx="8080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公式编辑</a:t>
            </a:r>
            <a:endParaRPr 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36375" y="3806890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Marker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abGroup"/>
          <p:cNvGrpSpPr/>
          <p:nvPr>
            <p:custDataLst>
              <p:custData r:id="rId1"/>
            </p:custDataLst>
          </p:nvPr>
        </p:nvGrpSpPr>
        <p:grpSpPr>
          <a:xfrm>
            <a:off x="589902" y="479365"/>
            <a:ext cx="10644155" cy="2674382"/>
            <a:chOff x="3138993" y="2600332"/>
            <a:chExt cx="3513043" cy="2017387"/>
          </a:xfrm>
        </p:grpSpPr>
        <p:sp>
          <p:nvSpPr>
            <p:cNvPr id="4" name="Container"/>
            <p:cNvSpPr>
              <a:spLocks/>
            </p:cNvSpPr>
            <p:nvPr/>
          </p:nvSpPr>
          <p:spPr>
            <a:xfrm>
              <a:off x="3138993" y="2786269"/>
              <a:ext cx="3513043" cy="183145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5"/>
            <p:cNvGrpSpPr/>
            <p:nvPr/>
          </p:nvGrpSpPr>
          <p:grpSpPr>
            <a:xfrm>
              <a:off x="3157393" y="2600332"/>
              <a:ext cx="297206" cy="185938"/>
              <a:chOff x="3449410" y="2698423"/>
              <a:chExt cx="192369" cy="158646"/>
            </a:xfrm>
          </p:grpSpPr>
          <p:sp>
            <p:nvSpPr>
              <p:cNvPr id="9" name="ActiveTab"/>
              <p:cNvSpPr txBox="1">
                <a:spLocks/>
              </p:cNvSpPr>
              <p:nvPr/>
            </p:nvSpPr>
            <p:spPr>
              <a:xfrm>
                <a:off x="3449410" y="2698423"/>
                <a:ext cx="192369" cy="15864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abLine"/>
              <p:cNvSpPr>
                <a:spLocks/>
              </p:cNvSpPr>
              <p:nvPr/>
            </p:nvSpPr>
            <p:spPr>
              <a:xfrm>
                <a:off x="3451471" y="2857069"/>
                <a:ext cx="18824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" name="Content"/>
          <p:cNvSpPr txBox="1"/>
          <p:nvPr>
            <p:custDataLst>
              <p:custData r:id="rId2"/>
            </p:custDataLst>
          </p:nvPr>
        </p:nvSpPr>
        <p:spPr>
          <a:xfrm>
            <a:off x="685048" y="856919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被测物类型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DropdownBox"/>
          <p:cNvGrpSpPr/>
          <p:nvPr>
            <p:custDataLst>
              <p:custData r:id="rId3"/>
            </p:custDataLst>
          </p:nvPr>
        </p:nvGrpSpPr>
        <p:grpSpPr>
          <a:xfrm>
            <a:off x="1587949" y="874713"/>
            <a:ext cx="1232590" cy="228599"/>
            <a:chOff x="4016824" y="3329207"/>
            <a:chExt cx="1097652" cy="168478"/>
          </a:xfrm>
        </p:grpSpPr>
        <p:sp>
          <p:nvSpPr>
            <p:cNvPr id="13" name="Content"/>
            <p:cNvSpPr>
              <a:spLocks/>
            </p:cNvSpPr>
            <p:nvPr/>
          </p:nvSpPr>
          <p:spPr>
            <a:xfrm>
              <a:off x="4016824" y="3329207"/>
              <a:ext cx="1097652" cy="1684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放大器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DownArrow"/>
            <p:cNvSpPr>
              <a:spLocks noChangeAspect="1"/>
            </p:cNvSpPr>
            <p:nvPr/>
          </p:nvSpPr>
          <p:spPr>
            <a:xfrm rot="10800000">
              <a:off x="5005150" y="3403644"/>
              <a:ext cx="72406" cy="35941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8772824" y="955917"/>
            <a:ext cx="2318657" cy="2116098"/>
          </a:xfrm>
          <a:prstGeom prst="rect">
            <a:avLst/>
          </a:prstGeom>
          <a:solidFill>
            <a:srgbClr val="F0F0F0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5" name="组合 124"/>
          <p:cNvGrpSpPr/>
          <p:nvPr/>
        </p:nvGrpSpPr>
        <p:grpSpPr>
          <a:xfrm>
            <a:off x="685048" y="1226075"/>
            <a:ext cx="4250958" cy="230832"/>
            <a:chOff x="685048" y="1226075"/>
            <a:chExt cx="4250958" cy="230832"/>
          </a:xfrm>
        </p:grpSpPr>
        <p:sp>
          <p:nvSpPr>
            <p:cNvPr id="20" name="Content"/>
            <p:cNvSpPr txBox="1"/>
            <p:nvPr>
              <p:custDataLst>
                <p:custData r:id="rId42"/>
              </p:custDataLst>
            </p:nvPr>
          </p:nvSpPr>
          <p:spPr>
            <a:xfrm>
              <a:off x="685048" y="1226075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起始频率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Content"/>
            <p:cNvSpPr/>
            <p:nvPr>
              <p:custDataLst>
                <p:custData r:id="rId43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Content"/>
            <p:cNvSpPr txBox="1"/>
            <p:nvPr>
              <p:custDataLst>
                <p:custData r:id="rId44"/>
              </p:custDataLst>
            </p:nvPr>
          </p:nvSpPr>
          <p:spPr>
            <a:xfrm>
              <a:off x="2820539" y="1226075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截止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频率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Content"/>
            <p:cNvSpPr/>
            <p:nvPr>
              <p:custDataLst>
                <p:custData r:id="rId45"/>
              </p:custDataLst>
            </p:nvPr>
          </p:nvSpPr>
          <p:spPr>
            <a:xfrm>
              <a:off x="3715904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Content"/>
          <p:cNvSpPr txBox="1"/>
          <p:nvPr>
            <p:custDataLst>
              <p:custData r:id="rId4"/>
            </p:custDataLst>
          </p:nvPr>
        </p:nvSpPr>
        <p:spPr>
          <a:xfrm>
            <a:off x="695791" y="2247697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点数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Content"/>
          <p:cNvSpPr/>
          <p:nvPr>
            <p:custDataLst>
              <p:custData r:id="rId5"/>
            </p:custDataLst>
          </p:nvPr>
        </p:nvSpPr>
        <p:spPr>
          <a:xfrm>
            <a:off x="1580413" y="2249917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7" name="CheckBoxChecked"/>
          <p:cNvGrpSpPr/>
          <p:nvPr>
            <p:custDataLst>
              <p:custData r:id="rId6"/>
            </p:custDataLst>
          </p:nvPr>
        </p:nvGrpSpPr>
        <p:grpSpPr>
          <a:xfrm>
            <a:off x="806392" y="2573423"/>
            <a:ext cx="557529" cy="230832"/>
            <a:chOff x="4317072" y="3312427"/>
            <a:chExt cx="557529" cy="230832"/>
          </a:xfrm>
        </p:grpSpPr>
        <p:grpSp>
          <p:nvGrpSpPr>
            <p:cNvPr id="28" name="Group 2"/>
            <p:cNvGrpSpPr/>
            <p:nvPr/>
          </p:nvGrpSpPr>
          <p:grpSpPr>
            <a:xfrm>
              <a:off x="4354457" y="3312427"/>
              <a:ext cx="520144" cy="230832"/>
              <a:chOff x="5179846" y="2087451"/>
              <a:chExt cx="487479" cy="216403"/>
            </a:xfrm>
          </p:grpSpPr>
          <p:sp>
            <p:nvSpPr>
              <p:cNvPr id="30" name="Content"/>
              <p:cNvSpPr txBox="1">
                <a:spLocks/>
              </p:cNvSpPr>
              <p:nvPr/>
            </p:nvSpPr>
            <p:spPr>
              <a:xfrm>
                <a:off x="5179846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平均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CheckBox"/>
              <p:cNvSpPr>
                <a:spLocks/>
              </p:cNvSpPr>
              <p:nvPr/>
            </p:nvSpPr>
            <p:spPr>
              <a:xfrm>
                <a:off x="5179846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Content"/>
          <p:cNvSpPr/>
          <p:nvPr>
            <p:custDataLst>
              <p:custData r:id="rId7"/>
            </p:custDataLst>
          </p:nvPr>
        </p:nvSpPr>
        <p:spPr>
          <a:xfrm>
            <a:off x="1577026" y="257565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3" name="Content"/>
          <p:cNvSpPr txBox="1"/>
          <p:nvPr>
            <p:custDataLst>
              <p:custData r:id="rId8"/>
            </p:custDataLst>
          </p:nvPr>
        </p:nvSpPr>
        <p:spPr>
          <a:xfrm>
            <a:off x="2831282" y="2245477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中频带宽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Content"/>
          <p:cNvSpPr/>
          <p:nvPr>
            <p:custDataLst>
              <p:custData r:id="rId9"/>
            </p:custDataLst>
          </p:nvPr>
        </p:nvSpPr>
        <p:spPr>
          <a:xfrm>
            <a:off x="3715904" y="2247697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35" name="CheckBoxChecked"/>
          <p:cNvGrpSpPr/>
          <p:nvPr>
            <p:custDataLst>
              <p:custData r:id="rId10"/>
            </p:custDataLst>
          </p:nvPr>
        </p:nvGrpSpPr>
        <p:grpSpPr>
          <a:xfrm>
            <a:off x="806392" y="2843831"/>
            <a:ext cx="865301" cy="230832"/>
            <a:chOff x="4317072" y="3312427"/>
            <a:chExt cx="865301" cy="230832"/>
          </a:xfrm>
        </p:grpSpPr>
        <p:grpSp>
          <p:nvGrpSpPr>
            <p:cNvPr id="36" name="Group 2"/>
            <p:cNvGrpSpPr/>
            <p:nvPr/>
          </p:nvGrpSpPr>
          <p:grpSpPr>
            <a:xfrm>
              <a:off x="4354459" y="3312427"/>
              <a:ext cx="827914" cy="230832"/>
              <a:chOff x="5179826" y="2087451"/>
              <a:chExt cx="775918" cy="216403"/>
            </a:xfrm>
          </p:grpSpPr>
          <p:sp>
            <p:nvSpPr>
              <p:cNvPr id="38" name="Content"/>
              <p:cNvSpPr txBox="1">
                <a:spLocks/>
              </p:cNvSpPr>
              <p:nvPr/>
            </p:nvSpPr>
            <p:spPr>
              <a:xfrm>
                <a:off x="5179826" y="2087451"/>
                <a:ext cx="775918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下变频器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CheckBox"/>
              <p:cNvSpPr>
                <a:spLocks/>
              </p:cNvSpPr>
              <p:nvPr/>
            </p:nvSpPr>
            <p:spPr>
              <a:xfrm>
                <a:off x="517982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Content"/>
          <p:cNvSpPr txBox="1"/>
          <p:nvPr>
            <p:custDataLst>
              <p:custData r:id="rId11"/>
            </p:custDataLst>
          </p:nvPr>
        </p:nvSpPr>
        <p:spPr>
          <a:xfrm>
            <a:off x="1847752" y="284383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变频频率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Content"/>
          <p:cNvSpPr/>
          <p:nvPr>
            <p:custDataLst>
              <p:custData r:id="rId12"/>
            </p:custDataLst>
          </p:nvPr>
        </p:nvSpPr>
        <p:spPr>
          <a:xfrm>
            <a:off x="2824030" y="2844947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42" name="CheckBoxChecked"/>
          <p:cNvGrpSpPr/>
          <p:nvPr>
            <p:custDataLst>
              <p:custData r:id="rId13"/>
            </p:custDataLst>
          </p:nvPr>
        </p:nvGrpSpPr>
        <p:grpSpPr>
          <a:xfrm>
            <a:off x="4220190" y="2843831"/>
            <a:ext cx="865307" cy="230832"/>
            <a:chOff x="4317072" y="3312427"/>
            <a:chExt cx="865307" cy="230832"/>
          </a:xfrm>
        </p:grpSpPr>
        <p:grpSp>
          <p:nvGrpSpPr>
            <p:cNvPr id="43" name="Group 2"/>
            <p:cNvGrpSpPr/>
            <p:nvPr/>
          </p:nvGrpSpPr>
          <p:grpSpPr>
            <a:xfrm>
              <a:off x="4354457" y="3312427"/>
              <a:ext cx="827922" cy="230832"/>
              <a:chOff x="5179820" y="2087451"/>
              <a:chExt cx="775925" cy="216403"/>
            </a:xfrm>
          </p:grpSpPr>
          <p:sp>
            <p:nvSpPr>
              <p:cNvPr id="45" name="Content"/>
              <p:cNvSpPr txBox="1">
                <a:spLocks/>
              </p:cNvSpPr>
              <p:nvPr/>
            </p:nvSpPr>
            <p:spPr>
              <a:xfrm>
                <a:off x="5179820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本振控制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CheckBox"/>
              <p:cNvSpPr>
                <a:spLocks/>
              </p:cNvSpPr>
              <p:nvPr/>
            </p:nvSpPr>
            <p:spPr>
              <a:xfrm>
                <a:off x="5179820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4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TabGroup"/>
          <p:cNvGrpSpPr/>
          <p:nvPr>
            <p:custDataLst>
              <p:custData r:id="rId14"/>
            </p:custDataLst>
          </p:nvPr>
        </p:nvGrpSpPr>
        <p:grpSpPr>
          <a:xfrm>
            <a:off x="589902" y="3570117"/>
            <a:ext cx="10644155" cy="2674382"/>
            <a:chOff x="3138993" y="2600332"/>
            <a:chExt cx="3513043" cy="2017387"/>
          </a:xfrm>
        </p:grpSpPr>
        <p:sp>
          <p:nvSpPr>
            <p:cNvPr id="48" name="Container"/>
            <p:cNvSpPr>
              <a:spLocks/>
            </p:cNvSpPr>
            <p:nvPr/>
          </p:nvSpPr>
          <p:spPr>
            <a:xfrm>
              <a:off x="3138993" y="2786269"/>
              <a:ext cx="3513043" cy="183145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5"/>
            <p:cNvGrpSpPr/>
            <p:nvPr/>
          </p:nvGrpSpPr>
          <p:grpSpPr>
            <a:xfrm>
              <a:off x="3157393" y="2600332"/>
              <a:ext cx="297206" cy="185938"/>
              <a:chOff x="3449410" y="2698423"/>
              <a:chExt cx="192369" cy="158646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449410" y="2698423"/>
                <a:ext cx="192369" cy="15864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451471" y="2857069"/>
                <a:ext cx="18824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Content"/>
          <p:cNvSpPr txBox="1"/>
          <p:nvPr>
            <p:custDataLst>
              <p:custData r:id="rId15"/>
            </p:custDataLst>
          </p:nvPr>
        </p:nvSpPr>
        <p:spPr>
          <a:xfrm>
            <a:off x="685048" y="3947671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被测物类型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3" name="DropdownBox"/>
          <p:cNvGrpSpPr/>
          <p:nvPr>
            <p:custDataLst>
              <p:custData r:id="rId16"/>
            </p:custDataLst>
          </p:nvPr>
        </p:nvGrpSpPr>
        <p:grpSpPr>
          <a:xfrm>
            <a:off x="1587949" y="3965465"/>
            <a:ext cx="1232590" cy="228599"/>
            <a:chOff x="4016824" y="3329207"/>
            <a:chExt cx="1097652" cy="168478"/>
          </a:xfrm>
        </p:grpSpPr>
        <p:sp>
          <p:nvSpPr>
            <p:cNvPr id="54" name="Content"/>
            <p:cNvSpPr>
              <a:spLocks/>
            </p:cNvSpPr>
            <p:nvPr/>
          </p:nvSpPr>
          <p:spPr>
            <a:xfrm>
              <a:off x="4016824" y="3329207"/>
              <a:ext cx="1097652" cy="1684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变频器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DownArrow"/>
            <p:cNvSpPr>
              <a:spLocks noChangeAspect="1"/>
            </p:cNvSpPr>
            <p:nvPr/>
          </p:nvSpPr>
          <p:spPr>
            <a:xfrm rot="10800000">
              <a:off x="5005150" y="3403644"/>
              <a:ext cx="72406" cy="35941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7" name="矩形 56"/>
          <p:cNvSpPr/>
          <p:nvPr/>
        </p:nvSpPr>
        <p:spPr>
          <a:xfrm>
            <a:off x="8738118" y="4063087"/>
            <a:ext cx="2318657" cy="2116098"/>
          </a:xfrm>
          <a:prstGeom prst="rect">
            <a:avLst/>
          </a:prstGeom>
          <a:solidFill>
            <a:srgbClr val="F0F0F0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Content"/>
          <p:cNvSpPr txBox="1"/>
          <p:nvPr>
            <p:custDataLst>
              <p:custData r:id="rId17"/>
            </p:custDataLst>
          </p:nvPr>
        </p:nvSpPr>
        <p:spPr>
          <a:xfrm>
            <a:off x="685048" y="4316827"/>
            <a:ext cx="65915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RF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频率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Content"/>
          <p:cNvSpPr/>
          <p:nvPr>
            <p:custDataLst>
              <p:custData r:id="rId18"/>
            </p:custDataLst>
          </p:nvPr>
        </p:nvSpPr>
        <p:spPr>
          <a:xfrm>
            <a:off x="1580413" y="4319059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86" name="RadioButtonSelected"/>
          <p:cNvGrpSpPr/>
          <p:nvPr>
            <p:custDataLst>
              <p:custData r:id="rId19"/>
            </p:custDataLst>
          </p:nvPr>
        </p:nvGrpSpPr>
        <p:grpSpPr>
          <a:xfrm>
            <a:off x="2953070" y="3967994"/>
            <a:ext cx="827919" cy="230832"/>
            <a:chOff x="4356895" y="3334651"/>
            <a:chExt cx="827919" cy="230832"/>
          </a:xfrm>
        </p:grpSpPr>
        <p:sp>
          <p:nvSpPr>
            <p:cNvPr id="87" name="Content"/>
            <p:cNvSpPr txBox="1">
              <a:spLocks/>
            </p:cNvSpPr>
            <p:nvPr/>
          </p:nvSpPr>
          <p:spPr>
            <a:xfrm>
              <a:off x="4356895" y="3334651"/>
              <a:ext cx="827919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固定射频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3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89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1" name="RadioButtonSelected"/>
          <p:cNvGrpSpPr/>
          <p:nvPr>
            <p:custDataLst>
              <p:custData r:id="rId20"/>
            </p:custDataLst>
          </p:nvPr>
        </p:nvGrpSpPr>
        <p:grpSpPr>
          <a:xfrm>
            <a:off x="3875648" y="3967994"/>
            <a:ext cx="827919" cy="230832"/>
            <a:chOff x="4356895" y="3334651"/>
            <a:chExt cx="827919" cy="230832"/>
          </a:xfrm>
        </p:grpSpPr>
        <p:sp>
          <p:nvSpPr>
            <p:cNvPr id="92" name="Content"/>
            <p:cNvSpPr txBox="1">
              <a:spLocks/>
            </p:cNvSpPr>
            <p:nvPr/>
          </p:nvSpPr>
          <p:spPr>
            <a:xfrm>
              <a:off x="4356895" y="3334651"/>
              <a:ext cx="827919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固定本振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Circle"/>
            <p:cNvSpPr>
              <a:spLocks/>
            </p:cNvSpPr>
            <p:nvPr/>
          </p:nvSpPr>
          <p:spPr>
            <a:xfrm>
              <a:off x="4356895" y="3390106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RadioButtonSelected"/>
          <p:cNvGrpSpPr/>
          <p:nvPr>
            <p:custDataLst>
              <p:custData r:id="rId21"/>
            </p:custDataLst>
          </p:nvPr>
        </p:nvGrpSpPr>
        <p:grpSpPr>
          <a:xfrm>
            <a:off x="4798226" y="3967994"/>
            <a:ext cx="827919" cy="230832"/>
            <a:chOff x="4356895" y="3334651"/>
            <a:chExt cx="827919" cy="230832"/>
          </a:xfrm>
        </p:grpSpPr>
        <p:sp>
          <p:nvSpPr>
            <p:cNvPr id="97" name="Content"/>
            <p:cNvSpPr txBox="1">
              <a:spLocks/>
            </p:cNvSpPr>
            <p:nvPr/>
          </p:nvSpPr>
          <p:spPr>
            <a:xfrm>
              <a:off x="4356895" y="3334651"/>
              <a:ext cx="827919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固定中频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Circle"/>
            <p:cNvSpPr>
              <a:spLocks/>
            </p:cNvSpPr>
            <p:nvPr/>
          </p:nvSpPr>
          <p:spPr>
            <a:xfrm>
              <a:off x="4356895" y="3390106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1" name="图片 10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962571" y="4666945"/>
            <a:ext cx="1939164" cy="906276"/>
          </a:xfrm>
          <a:prstGeom prst="rect">
            <a:avLst/>
          </a:prstGeom>
        </p:spPr>
      </p:pic>
      <p:grpSp>
        <p:nvGrpSpPr>
          <p:cNvPr id="102" name="组合 101"/>
          <p:cNvGrpSpPr/>
          <p:nvPr/>
        </p:nvGrpSpPr>
        <p:grpSpPr>
          <a:xfrm>
            <a:off x="8912646" y="1598384"/>
            <a:ext cx="1969600" cy="864000"/>
            <a:chOff x="8912646" y="1598384"/>
            <a:chExt cx="1969600" cy="864000"/>
          </a:xfrm>
        </p:grpSpPr>
        <p:sp>
          <p:nvSpPr>
            <p:cNvPr id="15" name="流程图: 摘录 14"/>
            <p:cNvSpPr/>
            <p:nvPr/>
          </p:nvSpPr>
          <p:spPr>
            <a:xfrm rot="5400000">
              <a:off x="9465446" y="1526384"/>
              <a:ext cx="864000" cy="1008000"/>
            </a:xfrm>
            <a:prstGeom prst="flowChartExtra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5" idx="2"/>
            </p:cNvCxnSpPr>
            <p:nvPr/>
          </p:nvCxnSpPr>
          <p:spPr>
            <a:xfrm flipH="1">
              <a:off x="8912646" y="2030384"/>
              <a:ext cx="480800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01446" y="2030384"/>
              <a:ext cx="480800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ontent"/>
          <p:cNvSpPr txBox="1"/>
          <p:nvPr>
            <p:custDataLst>
              <p:custData r:id="rId22"/>
            </p:custDataLst>
          </p:nvPr>
        </p:nvSpPr>
        <p:spPr>
          <a:xfrm>
            <a:off x="712351" y="5269365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点数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Content"/>
          <p:cNvSpPr/>
          <p:nvPr>
            <p:custDataLst>
              <p:custData r:id="rId23"/>
            </p:custDataLst>
          </p:nvPr>
        </p:nvSpPr>
        <p:spPr>
          <a:xfrm>
            <a:off x="1596973" y="527158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05" name="CheckBoxChecked"/>
          <p:cNvGrpSpPr/>
          <p:nvPr>
            <p:custDataLst>
              <p:custData r:id="rId24"/>
            </p:custDataLst>
          </p:nvPr>
        </p:nvGrpSpPr>
        <p:grpSpPr>
          <a:xfrm>
            <a:off x="822952" y="5585760"/>
            <a:ext cx="557529" cy="230832"/>
            <a:chOff x="4317072" y="3312427"/>
            <a:chExt cx="557529" cy="230832"/>
          </a:xfrm>
        </p:grpSpPr>
        <p:grpSp>
          <p:nvGrpSpPr>
            <p:cNvPr id="106" name="Group 2"/>
            <p:cNvGrpSpPr/>
            <p:nvPr/>
          </p:nvGrpSpPr>
          <p:grpSpPr>
            <a:xfrm>
              <a:off x="4354457" y="3312427"/>
              <a:ext cx="520144" cy="230832"/>
              <a:chOff x="5179846" y="2087451"/>
              <a:chExt cx="487479" cy="216403"/>
            </a:xfrm>
          </p:grpSpPr>
          <p:sp>
            <p:nvSpPr>
              <p:cNvPr id="108" name="Content"/>
              <p:cNvSpPr txBox="1">
                <a:spLocks/>
              </p:cNvSpPr>
              <p:nvPr/>
            </p:nvSpPr>
            <p:spPr>
              <a:xfrm>
                <a:off x="5179846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平均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CheckBox"/>
              <p:cNvSpPr>
                <a:spLocks/>
              </p:cNvSpPr>
              <p:nvPr/>
            </p:nvSpPr>
            <p:spPr>
              <a:xfrm>
                <a:off x="5179846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0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Content"/>
          <p:cNvSpPr/>
          <p:nvPr>
            <p:custDataLst>
              <p:custData r:id="rId25"/>
            </p:custDataLst>
          </p:nvPr>
        </p:nvSpPr>
        <p:spPr>
          <a:xfrm>
            <a:off x="1593586" y="558799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1" name="Content"/>
          <p:cNvSpPr txBox="1"/>
          <p:nvPr>
            <p:custDataLst>
              <p:custData r:id="rId26"/>
            </p:custDataLst>
          </p:nvPr>
        </p:nvSpPr>
        <p:spPr>
          <a:xfrm>
            <a:off x="2847842" y="526714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中频带宽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Content"/>
          <p:cNvSpPr/>
          <p:nvPr>
            <p:custDataLst>
              <p:custData r:id="rId27"/>
            </p:custDataLst>
          </p:nvPr>
        </p:nvSpPr>
        <p:spPr>
          <a:xfrm>
            <a:off x="3732464" y="526936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13" name="CheckBoxChecked"/>
          <p:cNvGrpSpPr/>
          <p:nvPr>
            <p:custDataLst>
              <p:custData r:id="rId28"/>
            </p:custDataLst>
          </p:nvPr>
        </p:nvGrpSpPr>
        <p:grpSpPr>
          <a:xfrm>
            <a:off x="822952" y="5898698"/>
            <a:ext cx="865301" cy="230832"/>
            <a:chOff x="4317072" y="3312427"/>
            <a:chExt cx="865301" cy="230832"/>
          </a:xfrm>
        </p:grpSpPr>
        <p:grpSp>
          <p:nvGrpSpPr>
            <p:cNvPr id="114" name="Group 2"/>
            <p:cNvGrpSpPr/>
            <p:nvPr/>
          </p:nvGrpSpPr>
          <p:grpSpPr>
            <a:xfrm>
              <a:off x="4354459" y="3312427"/>
              <a:ext cx="827914" cy="230832"/>
              <a:chOff x="5179826" y="2087451"/>
              <a:chExt cx="775918" cy="216403"/>
            </a:xfrm>
          </p:grpSpPr>
          <p:sp>
            <p:nvSpPr>
              <p:cNvPr id="116" name="Content"/>
              <p:cNvSpPr txBox="1">
                <a:spLocks/>
              </p:cNvSpPr>
              <p:nvPr/>
            </p:nvSpPr>
            <p:spPr>
              <a:xfrm>
                <a:off x="5179826" y="2087451"/>
                <a:ext cx="775918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下变频器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CheckBox"/>
              <p:cNvSpPr>
                <a:spLocks/>
              </p:cNvSpPr>
              <p:nvPr/>
            </p:nvSpPr>
            <p:spPr>
              <a:xfrm>
                <a:off x="517982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5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Content"/>
          <p:cNvSpPr txBox="1"/>
          <p:nvPr>
            <p:custDataLst>
              <p:custData r:id="rId29"/>
            </p:custDataLst>
          </p:nvPr>
        </p:nvSpPr>
        <p:spPr>
          <a:xfrm>
            <a:off x="1864312" y="5898698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变频频率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9" name="Content"/>
          <p:cNvSpPr/>
          <p:nvPr>
            <p:custDataLst>
              <p:custData r:id="rId30"/>
            </p:custDataLst>
          </p:nvPr>
        </p:nvSpPr>
        <p:spPr>
          <a:xfrm>
            <a:off x="2840590" y="589981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0" name="CheckBoxChecked"/>
          <p:cNvGrpSpPr/>
          <p:nvPr>
            <p:custDataLst>
              <p:custData r:id="rId31"/>
            </p:custDataLst>
          </p:nvPr>
        </p:nvGrpSpPr>
        <p:grpSpPr>
          <a:xfrm>
            <a:off x="4236750" y="5898698"/>
            <a:ext cx="865307" cy="230832"/>
            <a:chOff x="4317072" y="3312427"/>
            <a:chExt cx="865307" cy="230832"/>
          </a:xfrm>
        </p:grpSpPr>
        <p:grpSp>
          <p:nvGrpSpPr>
            <p:cNvPr id="121" name="Group 2"/>
            <p:cNvGrpSpPr/>
            <p:nvPr/>
          </p:nvGrpSpPr>
          <p:grpSpPr>
            <a:xfrm>
              <a:off x="4354457" y="3312427"/>
              <a:ext cx="827922" cy="230832"/>
              <a:chOff x="5179820" y="2087451"/>
              <a:chExt cx="775925" cy="216403"/>
            </a:xfrm>
          </p:grpSpPr>
          <p:sp>
            <p:nvSpPr>
              <p:cNvPr id="123" name="Content"/>
              <p:cNvSpPr txBox="1">
                <a:spLocks/>
              </p:cNvSpPr>
              <p:nvPr/>
            </p:nvSpPr>
            <p:spPr>
              <a:xfrm>
                <a:off x="5179820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本振控制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heckBox"/>
              <p:cNvSpPr>
                <a:spLocks/>
              </p:cNvSpPr>
              <p:nvPr/>
            </p:nvSpPr>
            <p:spPr>
              <a:xfrm>
                <a:off x="5179820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2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6" name="组合 125"/>
          <p:cNvGrpSpPr/>
          <p:nvPr/>
        </p:nvGrpSpPr>
        <p:grpSpPr>
          <a:xfrm>
            <a:off x="695791" y="4625382"/>
            <a:ext cx="4250958" cy="230832"/>
            <a:chOff x="685048" y="1226075"/>
            <a:chExt cx="4250958" cy="230832"/>
          </a:xfrm>
        </p:grpSpPr>
        <p:sp>
          <p:nvSpPr>
            <p:cNvPr id="127" name="Content"/>
            <p:cNvSpPr txBox="1"/>
            <p:nvPr>
              <p:custDataLst>
                <p:custData r:id="rId38"/>
              </p:custDataLst>
            </p:nvPr>
          </p:nvSpPr>
          <p:spPr>
            <a:xfrm>
              <a:off x="685048" y="1226075"/>
              <a:ext cx="6747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LO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起始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Content"/>
            <p:cNvSpPr/>
            <p:nvPr>
              <p:custDataLst>
                <p:custData r:id="rId39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Content"/>
            <p:cNvSpPr txBox="1"/>
            <p:nvPr>
              <p:custDataLst>
                <p:custData r:id="rId40"/>
              </p:custDataLst>
            </p:nvPr>
          </p:nvSpPr>
          <p:spPr>
            <a:xfrm>
              <a:off x="2820539" y="1226075"/>
              <a:ext cx="6747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LO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截止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Content"/>
            <p:cNvSpPr/>
            <p:nvPr>
              <p:custDataLst>
                <p:custData r:id="rId41"/>
              </p:custDataLst>
            </p:nvPr>
          </p:nvSpPr>
          <p:spPr>
            <a:xfrm>
              <a:off x="3715904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705803" y="4942085"/>
            <a:ext cx="4250958" cy="230832"/>
            <a:chOff x="685048" y="1226075"/>
            <a:chExt cx="4250958" cy="230832"/>
          </a:xfrm>
        </p:grpSpPr>
        <p:sp>
          <p:nvSpPr>
            <p:cNvPr id="132" name="Content"/>
            <p:cNvSpPr txBox="1"/>
            <p:nvPr>
              <p:custDataLst>
                <p:custData r:id="rId34"/>
              </p:custDataLst>
            </p:nvPr>
          </p:nvSpPr>
          <p:spPr>
            <a:xfrm>
              <a:off x="685048" y="1226075"/>
              <a:ext cx="609462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IF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起始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Content"/>
            <p:cNvSpPr/>
            <p:nvPr>
              <p:custDataLst>
                <p:custData r:id="rId35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Content"/>
            <p:cNvSpPr txBox="1"/>
            <p:nvPr>
              <p:custDataLst>
                <p:custData r:id="rId36"/>
              </p:custDataLst>
            </p:nvPr>
          </p:nvSpPr>
          <p:spPr>
            <a:xfrm>
              <a:off x="2820539" y="1226075"/>
              <a:ext cx="609462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IF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截止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Content"/>
            <p:cNvSpPr/>
            <p:nvPr>
              <p:custDataLst>
                <p:custData r:id="rId37"/>
              </p:custDataLst>
            </p:nvPr>
          </p:nvSpPr>
          <p:spPr>
            <a:xfrm>
              <a:off x="3715904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Content"/>
          <p:cNvSpPr txBox="1"/>
          <p:nvPr>
            <p:custDataLst>
              <p:custData r:id="rId32"/>
            </p:custDataLst>
          </p:nvPr>
        </p:nvSpPr>
        <p:spPr>
          <a:xfrm>
            <a:off x="5756659" y="397275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边带设置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7" name="DropdownBox"/>
          <p:cNvGrpSpPr/>
          <p:nvPr>
            <p:custDataLst>
              <p:custData r:id="rId33"/>
            </p:custDataLst>
          </p:nvPr>
        </p:nvGrpSpPr>
        <p:grpSpPr>
          <a:xfrm>
            <a:off x="6659560" y="3973876"/>
            <a:ext cx="1232590" cy="228599"/>
            <a:chOff x="4016824" y="3329207"/>
            <a:chExt cx="1097652" cy="168478"/>
          </a:xfrm>
        </p:grpSpPr>
        <p:sp>
          <p:nvSpPr>
            <p:cNvPr id="138" name="Content"/>
            <p:cNvSpPr>
              <a:spLocks/>
            </p:cNvSpPr>
            <p:nvPr/>
          </p:nvSpPr>
          <p:spPr>
            <a:xfrm>
              <a:off x="4016824" y="3329207"/>
              <a:ext cx="1097652" cy="1684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LSB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DownArrow"/>
            <p:cNvSpPr>
              <a:spLocks noChangeAspect="1"/>
            </p:cNvSpPr>
            <p:nvPr/>
          </p:nvSpPr>
          <p:spPr>
            <a:xfrm rot="10800000">
              <a:off x="5005150" y="3403644"/>
              <a:ext cx="72406" cy="35941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81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TabGroup"/>
          <p:cNvGrpSpPr/>
          <p:nvPr>
            <p:custDataLst>
              <p:custData r:id="rId1"/>
            </p:custDataLst>
          </p:nvPr>
        </p:nvGrpSpPr>
        <p:grpSpPr>
          <a:xfrm>
            <a:off x="589902" y="3570117"/>
            <a:ext cx="10644155" cy="2674382"/>
            <a:chOff x="3138993" y="2600332"/>
            <a:chExt cx="3513043" cy="2017387"/>
          </a:xfrm>
        </p:grpSpPr>
        <p:sp>
          <p:nvSpPr>
            <p:cNvPr id="48" name="Container"/>
            <p:cNvSpPr>
              <a:spLocks/>
            </p:cNvSpPr>
            <p:nvPr/>
          </p:nvSpPr>
          <p:spPr>
            <a:xfrm>
              <a:off x="3138993" y="2786269"/>
              <a:ext cx="3513043" cy="183145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5"/>
            <p:cNvGrpSpPr/>
            <p:nvPr/>
          </p:nvGrpSpPr>
          <p:grpSpPr>
            <a:xfrm>
              <a:off x="3157393" y="2600332"/>
              <a:ext cx="297206" cy="185938"/>
              <a:chOff x="3449410" y="2698423"/>
              <a:chExt cx="192369" cy="158646"/>
            </a:xfrm>
          </p:grpSpPr>
          <p:sp>
            <p:nvSpPr>
              <p:cNvPr id="50" name="ActiveTab"/>
              <p:cNvSpPr txBox="1">
                <a:spLocks/>
              </p:cNvSpPr>
              <p:nvPr/>
            </p:nvSpPr>
            <p:spPr>
              <a:xfrm>
                <a:off x="3449410" y="2698423"/>
                <a:ext cx="192369" cy="15864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abLine"/>
              <p:cNvSpPr>
                <a:spLocks/>
              </p:cNvSpPr>
              <p:nvPr/>
            </p:nvSpPr>
            <p:spPr>
              <a:xfrm>
                <a:off x="3451471" y="2857069"/>
                <a:ext cx="18824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Content"/>
          <p:cNvSpPr txBox="1"/>
          <p:nvPr>
            <p:custDataLst>
              <p:custData r:id="rId2"/>
            </p:custDataLst>
          </p:nvPr>
        </p:nvSpPr>
        <p:spPr>
          <a:xfrm>
            <a:off x="685048" y="3947671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被测物类型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3" name="DropdownBox"/>
          <p:cNvGrpSpPr/>
          <p:nvPr>
            <p:custDataLst>
              <p:custData r:id="rId3"/>
            </p:custDataLst>
          </p:nvPr>
        </p:nvGrpSpPr>
        <p:grpSpPr>
          <a:xfrm>
            <a:off x="1587949" y="3965465"/>
            <a:ext cx="1232590" cy="228599"/>
            <a:chOff x="4016824" y="3329207"/>
            <a:chExt cx="1097652" cy="168478"/>
          </a:xfrm>
        </p:grpSpPr>
        <p:sp>
          <p:nvSpPr>
            <p:cNvPr id="54" name="Content"/>
            <p:cNvSpPr>
              <a:spLocks/>
            </p:cNvSpPr>
            <p:nvPr/>
          </p:nvSpPr>
          <p:spPr>
            <a:xfrm>
              <a:off x="4016824" y="3329207"/>
              <a:ext cx="1097652" cy="1684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变频器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DownArrow"/>
            <p:cNvSpPr>
              <a:spLocks noChangeAspect="1"/>
            </p:cNvSpPr>
            <p:nvPr/>
          </p:nvSpPr>
          <p:spPr>
            <a:xfrm rot="10800000">
              <a:off x="5005150" y="3403644"/>
              <a:ext cx="72406" cy="35941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57" name="矩形 56"/>
          <p:cNvSpPr/>
          <p:nvPr/>
        </p:nvSpPr>
        <p:spPr>
          <a:xfrm>
            <a:off x="8738118" y="4063087"/>
            <a:ext cx="2318657" cy="2116098"/>
          </a:xfrm>
          <a:prstGeom prst="rect">
            <a:avLst/>
          </a:prstGeom>
          <a:solidFill>
            <a:srgbClr val="F0F0F0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RadioButtonSelected"/>
          <p:cNvGrpSpPr/>
          <p:nvPr>
            <p:custDataLst>
              <p:custData r:id="rId4"/>
            </p:custDataLst>
          </p:nvPr>
        </p:nvGrpSpPr>
        <p:grpSpPr>
          <a:xfrm>
            <a:off x="2953070" y="3967994"/>
            <a:ext cx="827919" cy="230832"/>
            <a:chOff x="4356895" y="3334651"/>
            <a:chExt cx="827919" cy="230832"/>
          </a:xfrm>
        </p:grpSpPr>
        <p:sp>
          <p:nvSpPr>
            <p:cNvPr id="87" name="Content"/>
            <p:cNvSpPr txBox="1">
              <a:spLocks/>
            </p:cNvSpPr>
            <p:nvPr/>
          </p:nvSpPr>
          <p:spPr>
            <a:xfrm>
              <a:off x="4356895" y="3334651"/>
              <a:ext cx="827919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固定射频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3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89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1" name="RadioButtonSelected"/>
          <p:cNvGrpSpPr/>
          <p:nvPr>
            <p:custDataLst>
              <p:custData r:id="rId5"/>
            </p:custDataLst>
          </p:nvPr>
        </p:nvGrpSpPr>
        <p:grpSpPr>
          <a:xfrm>
            <a:off x="3875648" y="3967994"/>
            <a:ext cx="827919" cy="230832"/>
            <a:chOff x="4356895" y="3334651"/>
            <a:chExt cx="827919" cy="230832"/>
          </a:xfrm>
        </p:grpSpPr>
        <p:sp>
          <p:nvSpPr>
            <p:cNvPr id="92" name="Content"/>
            <p:cNvSpPr txBox="1">
              <a:spLocks/>
            </p:cNvSpPr>
            <p:nvPr/>
          </p:nvSpPr>
          <p:spPr>
            <a:xfrm>
              <a:off x="4356895" y="3334651"/>
              <a:ext cx="827919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固定本振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Circle"/>
            <p:cNvSpPr>
              <a:spLocks/>
            </p:cNvSpPr>
            <p:nvPr/>
          </p:nvSpPr>
          <p:spPr>
            <a:xfrm>
              <a:off x="4356895" y="3390106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RadioButtonSelected"/>
          <p:cNvGrpSpPr/>
          <p:nvPr>
            <p:custDataLst>
              <p:custData r:id="rId6"/>
            </p:custDataLst>
          </p:nvPr>
        </p:nvGrpSpPr>
        <p:grpSpPr>
          <a:xfrm>
            <a:off x="4798226" y="3967994"/>
            <a:ext cx="827919" cy="230832"/>
            <a:chOff x="4356895" y="3334651"/>
            <a:chExt cx="827919" cy="230832"/>
          </a:xfrm>
        </p:grpSpPr>
        <p:sp>
          <p:nvSpPr>
            <p:cNvPr id="97" name="Content"/>
            <p:cNvSpPr txBox="1">
              <a:spLocks/>
            </p:cNvSpPr>
            <p:nvPr/>
          </p:nvSpPr>
          <p:spPr>
            <a:xfrm>
              <a:off x="4356895" y="3334651"/>
              <a:ext cx="827919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固定中频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Circle"/>
            <p:cNvSpPr>
              <a:spLocks/>
            </p:cNvSpPr>
            <p:nvPr/>
          </p:nvSpPr>
          <p:spPr>
            <a:xfrm>
              <a:off x="4356895" y="3390106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Content"/>
          <p:cNvSpPr txBox="1"/>
          <p:nvPr>
            <p:custDataLst>
              <p:custData r:id="rId7"/>
            </p:custDataLst>
          </p:nvPr>
        </p:nvSpPr>
        <p:spPr>
          <a:xfrm>
            <a:off x="712351" y="5269365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点数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Content"/>
          <p:cNvSpPr/>
          <p:nvPr>
            <p:custDataLst>
              <p:custData r:id="rId8"/>
            </p:custDataLst>
          </p:nvPr>
        </p:nvSpPr>
        <p:spPr>
          <a:xfrm>
            <a:off x="1596973" y="527158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05" name="CheckBoxChecked"/>
          <p:cNvGrpSpPr/>
          <p:nvPr>
            <p:custDataLst>
              <p:custData r:id="rId9"/>
            </p:custDataLst>
          </p:nvPr>
        </p:nvGrpSpPr>
        <p:grpSpPr>
          <a:xfrm>
            <a:off x="822952" y="5585760"/>
            <a:ext cx="557529" cy="230832"/>
            <a:chOff x="4317072" y="3312427"/>
            <a:chExt cx="557529" cy="230832"/>
          </a:xfrm>
        </p:grpSpPr>
        <p:grpSp>
          <p:nvGrpSpPr>
            <p:cNvPr id="106" name="Group 2"/>
            <p:cNvGrpSpPr/>
            <p:nvPr/>
          </p:nvGrpSpPr>
          <p:grpSpPr>
            <a:xfrm>
              <a:off x="4354457" y="3312427"/>
              <a:ext cx="520144" cy="230832"/>
              <a:chOff x="5179846" y="2087451"/>
              <a:chExt cx="487479" cy="216403"/>
            </a:xfrm>
          </p:grpSpPr>
          <p:sp>
            <p:nvSpPr>
              <p:cNvPr id="108" name="Content"/>
              <p:cNvSpPr txBox="1">
                <a:spLocks/>
              </p:cNvSpPr>
              <p:nvPr/>
            </p:nvSpPr>
            <p:spPr>
              <a:xfrm>
                <a:off x="5179846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平均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CheckBox"/>
              <p:cNvSpPr>
                <a:spLocks/>
              </p:cNvSpPr>
              <p:nvPr/>
            </p:nvSpPr>
            <p:spPr>
              <a:xfrm>
                <a:off x="5179846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0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Content"/>
          <p:cNvSpPr/>
          <p:nvPr>
            <p:custDataLst>
              <p:custData r:id="rId10"/>
            </p:custDataLst>
          </p:nvPr>
        </p:nvSpPr>
        <p:spPr>
          <a:xfrm>
            <a:off x="1593586" y="558799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1" name="Content"/>
          <p:cNvSpPr txBox="1"/>
          <p:nvPr>
            <p:custDataLst>
              <p:custData r:id="rId11"/>
            </p:custDataLst>
          </p:nvPr>
        </p:nvSpPr>
        <p:spPr>
          <a:xfrm>
            <a:off x="2847842" y="526714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中频带宽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Content"/>
          <p:cNvSpPr/>
          <p:nvPr>
            <p:custDataLst>
              <p:custData r:id="rId12"/>
            </p:custDataLst>
          </p:nvPr>
        </p:nvSpPr>
        <p:spPr>
          <a:xfrm>
            <a:off x="3732464" y="526936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13" name="CheckBoxChecked"/>
          <p:cNvGrpSpPr/>
          <p:nvPr>
            <p:custDataLst>
              <p:custData r:id="rId13"/>
            </p:custDataLst>
          </p:nvPr>
        </p:nvGrpSpPr>
        <p:grpSpPr>
          <a:xfrm>
            <a:off x="822952" y="5898698"/>
            <a:ext cx="865301" cy="230832"/>
            <a:chOff x="4317072" y="3312427"/>
            <a:chExt cx="865301" cy="230832"/>
          </a:xfrm>
        </p:grpSpPr>
        <p:grpSp>
          <p:nvGrpSpPr>
            <p:cNvPr id="114" name="Group 2"/>
            <p:cNvGrpSpPr/>
            <p:nvPr/>
          </p:nvGrpSpPr>
          <p:grpSpPr>
            <a:xfrm>
              <a:off x="4354459" y="3312427"/>
              <a:ext cx="827914" cy="230832"/>
              <a:chOff x="5179826" y="2087451"/>
              <a:chExt cx="775918" cy="216403"/>
            </a:xfrm>
          </p:grpSpPr>
          <p:sp>
            <p:nvSpPr>
              <p:cNvPr id="116" name="Content"/>
              <p:cNvSpPr txBox="1">
                <a:spLocks/>
              </p:cNvSpPr>
              <p:nvPr/>
            </p:nvSpPr>
            <p:spPr>
              <a:xfrm>
                <a:off x="5179826" y="2087451"/>
                <a:ext cx="775918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下变频器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CheckBox"/>
              <p:cNvSpPr>
                <a:spLocks/>
              </p:cNvSpPr>
              <p:nvPr/>
            </p:nvSpPr>
            <p:spPr>
              <a:xfrm>
                <a:off x="517982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5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Content"/>
          <p:cNvSpPr txBox="1"/>
          <p:nvPr>
            <p:custDataLst>
              <p:custData r:id="rId14"/>
            </p:custDataLst>
          </p:nvPr>
        </p:nvSpPr>
        <p:spPr>
          <a:xfrm>
            <a:off x="1864312" y="5898698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变频频率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9" name="Content"/>
          <p:cNvSpPr/>
          <p:nvPr>
            <p:custDataLst>
              <p:custData r:id="rId15"/>
            </p:custDataLst>
          </p:nvPr>
        </p:nvSpPr>
        <p:spPr>
          <a:xfrm>
            <a:off x="2840590" y="5899814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0" name="CheckBoxChecked"/>
          <p:cNvGrpSpPr/>
          <p:nvPr>
            <p:custDataLst>
              <p:custData r:id="rId16"/>
            </p:custDataLst>
          </p:nvPr>
        </p:nvGrpSpPr>
        <p:grpSpPr>
          <a:xfrm>
            <a:off x="4236750" y="5898698"/>
            <a:ext cx="865307" cy="230832"/>
            <a:chOff x="4317072" y="3312427"/>
            <a:chExt cx="865307" cy="230832"/>
          </a:xfrm>
        </p:grpSpPr>
        <p:grpSp>
          <p:nvGrpSpPr>
            <p:cNvPr id="121" name="Group 2"/>
            <p:cNvGrpSpPr/>
            <p:nvPr/>
          </p:nvGrpSpPr>
          <p:grpSpPr>
            <a:xfrm>
              <a:off x="4354457" y="3312427"/>
              <a:ext cx="827922" cy="230832"/>
              <a:chOff x="5179820" y="2087451"/>
              <a:chExt cx="775925" cy="216403"/>
            </a:xfrm>
          </p:grpSpPr>
          <p:sp>
            <p:nvSpPr>
              <p:cNvPr id="123" name="Content"/>
              <p:cNvSpPr txBox="1">
                <a:spLocks/>
              </p:cNvSpPr>
              <p:nvPr/>
            </p:nvSpPr>
            <p:spPr>
              <a:xfrm>
                <a:off x="5179820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本振控制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heckBox"/>
              <p:cNvSpPr>
                <a:spLocks/>
              </p:cNvSpPr>
              <p:nvPr/>
            </p:nvSpPr>
            <p:spPr>
              <a:xfrm>
                <a:off x="5179820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2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6" name="组合 125"/>
          <p:cNvGrpSpPr/>
          <p:nvPr/>
        </p:nvGrpSpPr>
        <p:grpSpPr>
          <a:xfrm>
            <a:off x="695791" y="4625382"/>
            <a:ext cx="4250958" cy="230832"/>
            <a:chOff x="685048" y="1226075"/>
            <a:chExt cx="4250958" cy="230832"/>
          </a:xfrm>
        </p:grpSpPr>
        <p:sp>
          <p:nvSpPr>
            <p:cNvPr id="127" name="Content"/>
            <p:cNvSpPr txBox="1"/>
            <p:nvPr>
              <p:custDataLst>
                <p:custData r:id="rId53"/>
              </p:custDataLst>
            </p:nvPr>
          </p:nvSpPr>
          <p:spPr>
            <a:xfrm>
              <a:off x="685048" y="1226075"/>
              <a:ext cx="6747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LO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起始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Content"/>
            <p:cNvSpPr/>
            <p:nvPr>
              <p:custDataLst>
                <p:custData r:id="rId54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Content"/>
            <p:cNvSpPr txBox="1"/>
            <p:nvPr>
              <p:custDataLst>
                <p:custData r:id="rId55"/>
              </p:custDataLst>
            </p:nvPr>
          </p:nvSpPr>
          <p:spPr>
            <a:xfrm>
              <a:off x="2820539" y="1226075"/>
              <a:ext cx="6747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LO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截止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Content"/>
            <p:cNvSpPr/>
            <p:nvPr>
              <p:custDataLst>
                <p:custData r:id="rId56"/>
              </p:custDataLst>
            </p:nvPr>
          </p:nvSpPr>
          <p:spPr>
            <a:xfrm>
              <a:off x="3715904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705803" y="4942085"/>
            <a:ext cx="2115467" cy="230832"/>
            <a:chOff x="685048" y="1226075"/>
            <a:chExt cx="2115467" cy="230832"/>
          </a:xfrm>
        </p:grpSpPr>
        <p:sp>
          <p:nvSpPr>
            <p:cNvPr id="132" name="Content"/>
            <p:cNvSpPr txBox="1"/>
            <p:nvPr>
              <p:custDataLst>
                <p:custData r:id="rId51"/>
              </p:custDataLst>
            </p:nvPr>
          </p:nvSpPr>
          <p:spPr>
            <a:xfrm>
              <a:off x="685048" y="1226075"/>
              <a:ext cx="609462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IF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频率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Content"/>
            <p:cNvSpPr/>
            <p:nvPr>
              <p:custDataLst>
                <p:custData r:id="rId52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1" name="TabGroup"/>
          <p:cNvGrpSpPr/>
          <p:nvPr>
            <p:custDataLst>
              <p:custData r:id="rId17"/>
            </p:custDataLst>
          </p:nvPr>
        </p:nvGrpSpPr>
        <p:grpSpPr>
          <a:xfrm>
            <a:off x="639661" y="410153"/>
            <a:ext cx="10644155" cy="2674382"/>
            <a:chOff x="3138993" y="2600332"/>
            <a:chExt cx="3513043" cy="2017387"/>
          </a:xfrm>
        </p:grpSpPr>
        <p:sp>
          <p:nvSpPr>
            <p:cNvPr id="192" name="Container"/>
            <p:cNvSpPr>
              <a:spLocks/>
            </p:cNvSpPr>
            <p:nvPr/>
          </p:nvSpPr>
          <p:spPr>
            <a:xfrm>
              <a:off x="3138993" y="2786269"/>
              <a:ext cx="3513043" cy="183145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3" name="Group 5"/>
            <p:cNvGrpSpPr/>
            <p:nvPr/>
          </p:nvGrpSpPr>
          <p:grpSpPr>
            <a:xfrm>
              <a:off x="3157393" y="2600332"/>
              <a:ext cx="297206" cy="185938"/>
              <a:chOff x="3449410" y="2698423"/>
              <a:chExt cx="192369" cy="158646"/>
            </a:xfrm>
          </p:grpSpPr>
          <p:sp>
            <p:nvSpPr>
              <p:cNvPr id="194" name="ActiveTab"/>
              <p:cNvSpPr txBox="1">
                <a:spLocks/>
              </p:cNvSpPr>
              <p:nvPr/>
            </p:nvSpPr>
            <p:spPr>
              <a:xfrm>
                <a:off x="3449410" y="2698423"/>
                <a:ext cx="192369" cy="15864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TabLine"/>
              <p:cNvSpPr>
                <a:spLocks/>
              </p:cNvSpPr>
              <p:nvPr/>
            </p:nvSpPr>
            <p:spPr>
              <a:xfrm>
                <a:off x="3451471" y="2857069"/>
                <a:ext cx="18824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6" name="Content"/>
          <p:cNvSpPr txBox="1"/>
          <p:nvPr>
            <p:custDataLst>
              <p:custData r:id="rId18"/>
            </p:custDataLst>
          </p:nvPr>
        </p:nvSpPr>
        <p:spPr>
          <a:xfrm>
            <a:off x="734807" y="807199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被测物类型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7" name="DropdownBox"/>
          <p:cNvGrpSpPr/>
          <p:nvPr>
            <p:custDataLst>
              <p:custData r:id="rId19"/>
            </p:custDataLst>
          </p:nvPr>
        </p:nvGrpSpPr>
        <p:grpSpPr>
          <a:xfrm>
            <a:off x="1637708" y="808316"/>
            <a:ext cx="1232590" cy="228599"/>
            <a:chOff x="4016824" y="3329207"/>
            <a:chExt cx="1097652" cy="168478"/>
          </a:xfrm>
        </p:grpSpPr>
        <p:sp>
          <p:nvSpPr>
            <p:cNvPr id="198" name="Content"/>
            <p:cNvSpPr>
              <a:spLocks/>
            </p:cNvSpPr>
            <p:nvPr/>
          </p:nvSpPr>
          <p:spPr>
            <a:xfrm>
              <a:off x="4016824" y="3329207"/>
              <a:ext cx="1097652" cy="1684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变频器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DownArrow"/>
            <p:cNvSpPr>
              <a:spLocks noChangeAspect="1"/>
            </p:cNvSpPr>
            <p:nvPr/>
          </p:nvSpPr>
          <p:spPr>
            <a:xfrm rot="10800000">
              <a:off x="5005150" y="3403644"/>
              <a:ext cx="72406" cy="35941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00" name="矩形 199"/>
          <p:cNvSpPr/>
          <p:nvPr/>
        </p:nvSpPr>
        <p:spPr>
          <a:xfrm>
            <a:off x="8787877" y="903123"/>
            <a:ext cx="2318657" cy="2116098"/>
          </a:xfrm>
          <a:prstGeom prst="rect">
            <a:avLst/>
          </a:prstGeom>
          <a:solidFill>
            <a:srgbClr val="F0F0F0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3" name="RadioButtonSelected"/>
          <p:cNvGrpSpPr/>
          <p:nvPr>
            <p:custDataLst>
              <p:custData r:id="rId20"/>
            </p:custDataLst>
          </p:nvPr>
        </p:nvGrpSpPr>
        <p:grpSpPr>
          <a:xfrm>
            <a:off x="3002829" y="807199"/>
            <a:ext cx="827919" cy="230832"/>
            <a:chOff x="4356895" y="3334651"/>
            <a:chExt cx="827919" cy="230832"/>
          </a:xfrm>
        </p:grpSpPr>
        <p:sp>
          <p:nvSpPr>
            <p:cNvPr id="204" name="Content"/>
            <p:cNvSpPr txBox="1">
              <a:spLocks/>
            </p:cNvSpPr>
            <p:nvPr/>
          </p:nvSpPr>
          <p:spPr>
            <a:xfrm>
              <a:off x="4356895" y="3334651"/>
              <a:ext cx="827919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固定射频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Circle"/>
            <p:cNvSpPr>
              <a:spLocks/>
            </p:cNvSpPr>
            <p:nvPr/>
          </p:nvSpPr>
          <p:spPr>
            <a:xfrm>
              <a:off x="4356895" y="3390106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8" name="RadioButtonSelected"/>
          <p:cNvGrpSpPr/>
          <p:nvPr>
            <p:custDataLst>
              <p:custData r:id="rId21"/>
            </p:custDataLst>
          </p:nvPr>
        </p:nvGrpSpPr>
        <p:grpSpPr>
          <a:xfrm>
            <a:off x="3925407" y="807199"/>
            <a:ext cx="827919" cy="230832"/>
            <a:chOff x="4356895" y="3334651"/>
            <a:chExt cx="827919" cy="230832"/>
          </a:xfrm>
        </p:grpSpPr>
        <p:sp>
          <p:nvSpPr>
            <p:cNvPr id="209" name="Content"/>
            <p:cNvSpPr txBox="1">
              <a:spLocks/>
            </p:cNvSpPr>
            <p:nvPr/>
          </p:nvSpPr>
          <p:spPr>
            <a:xfrm>
              <a:off x="4356895" y="3334651"/>
              <a:ext cx="827919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固定本振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Circle"/>
            <p:cNvSpPr>
              <a:spLocks/>
            </p:cNvSpPr>
            <p:nvPr/>
          </p:nvSpPr>
          <p:spPr>
            <a:xfrm>
              <a:off x="4356895" y="3390106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1" name="RadioButtonSelected"/>
          <p:cNvGrpSpPr/>
          <p:nvPr>
            <p:custDataLst>
              <p:custData r:id="rId22"/>
            </p:custDataLst>
          </p:nvPr>
        </p:nvGrpSpPr>
        <p:grpSpPr>
          <a:xfrm>
            <a:off x="4847985" y="807199"/>
            <a:ext cx="827919" cy="230832"/>
            <a:chOff x="4356895" y="3334651"/>
            <a:chExt cx="827919" cy="230832"/>
          </a:xfrm>
        </p:grpSpPr>
        <p:sp>
          <p:nvSpPr>
            <p:cNvPr id="212" name="Content"/>
            <p:cNvSpPr txBox="1">
              <a:spLocks/>
            </p:cNvSpPr>
            <p:nvPr/>
          </p:nvSpPr>
          <p:spPr>
            <a:xfrm>
              <a:off x="4356895" y="3334651"/>
              <a:ext cx="827919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固定中频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Circle"/>
            <p:cNvSpPr>
              <a:spLocks/>
            </p:cNvSpPr>
            <p:nvPr/>
          </p:nvSpPr>
          <p:spPr>
            <a:xfrm>
              <a:off x="4356895" y="3390106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5" name="Content"/>
          <p:cNvSpPr txBox="1"/>
          <p:nvPr>
            <p:custDataLst>
              <p:custData r:id="rId23"/>
            </p:custDataLst>
          </p:nvPr>
        </p:nvSpPr>
        <p:spPr>
          <a:xfrm>
            <a:off x="762110" y="2109401"/>
            <a:ext cx="49244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点数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6" name="Content"/>
          <p:cNvSpPr/>
          <p:nvPr>
            <p:custDataLst>
              <p:custData r:id="rId24"/>
            </p:custDataLst>
          </p:nvPr>
        </p:nvSpPr>
        <p:spPr>
          <a:xfrm>
            <a:off x="1646732" y="2111621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17" name="CheckBoxChecked"/>
          <p:cNvGrpSpPr/>
          <p:nvPr>
            <p:custDataLst>
              <p:custData r:id="rId25"/>
            </p:custDataLst>
          </p:nvPr>
        </p:nvGrpSpPr>
        <p:grpSpPr>
          <a:xfrm>
            <a:off x="872711" y="2425796"/>
            <a:ext cx="557529" cy="230832"/>
            <a:chOff x="4317072" y="3312427"/>
            <a:chExt cx="557529" cy="230832"/>
          </a:xfrm>
        </p:grpSpPr>
        <p:grpSp>
          <p:nvGrpSpPr>
            <p:cNvPr id="218" name="Group 2"/>
            <p:cNvGrpSpPr/>
            <p:nvPr/>
          </p:nvGrpSpPr>
          <p:grpSpPr>
            <a:xfrm>
              <a:off x="4354457" y="3312427"/>
              <a:ext cx="520144" cy="230832"/>
              <a:chOff x="5179846" y="2087451"/>
              <a:chExt cx="487479" cy="216403"/>
            </a:xfrm>
          </p:grpSpPr>
          <p:sp>
            <p:nvSpPr>
              <p:cNvPr id="220" name="Content"/>
              <p:cNvSpPr txBox="1">
                <a:spLocks/>
              </p:cNvSpPr>
              <p:nvPr/>
            </p:nvSpPr>
            <p:spPr>
              <a:xfrm>
                <a:off x="5179846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平均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1" name="CheckBox"/>
              <p:cNvSpPr>
                <a:spLocks/>
              </p:cNvSpPr>
              <p:nvPr/>
            </p:nvSpPr>
            <p:spPr>
              <a:xfrm>
                <a:off x="5179846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19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2" name="Content"/>
          <p:cNvSpPr/>
          <p:nvPr>
            <p:custDataLst>
              <p:custData r:id="rId26"/>
            </p:custDataLst>
          </p:nvPr>
        </p:nvSpPr>
        <p:spPr>
          <a:xfrm>
            <a:off x="1643345" y="2428028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23" name="Content"/>
          <p:cNvSpPr txBox="1"/>
          <p:nvPr>
            <p:custDataLst>
              <p:custData r:id="rId27"/>
            </p:custDataLst>
          </p:nvPr>
        </p:nvSpPr>
        <p:spPr>
          <a:xfrm>
            <a:off x="2897601" y="210718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中频带宽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Content"/>
          <p:cNvSpPr/>
          <p:nvPr>
            <p:custDataLst>
              <p:custData r:id="rId28"/>
            </p:custDataLst>
          </p:nvPr>
        </p:nvSpPr>
        <p:spPr>
          <a:xfrm>
            <a:off x="3782223" y="2109401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25" name="CheckBoxChecked"/>
          <p:cNvGrpSpPr/>
          <p:nvPr>
            <p:custDataLst>
              <p:custData r:id="rId29"/>
            </p:custDataLst>
          </p:nvPr>
        </p:nvGrpSpPr>
        <p:grpSpPr>
          <a:xfrm>
            <a:off x="872711" y="2738734"/>
            <a:ext cx="865301" cy="230832"/>
            <a:chOff x="4317072" y="3312427"/>
            <a:chExt cx="865301" cy="230832"/>
          </a:xfrm>
        </p:grpSpPr>
        <p:grpSp>
          <p:nvGrpSpPr>
            <p:cNvPr id="226" name="Group 2"/>
            <p:cNvGrpSpPr/>
            <p:nvPr/>
          </p:nvGrpSpPr>
          <p:grpSpPr>
            <a:xfrm>
              <a:off x="4354459" y="3312427"/>
              <a:ext cx="827914" cy="230832"/>
              <a:chOff x="5179826" y="2087451"/>
              <a:chExt cx="775918" cy="216403"/>
            </a:xfrm>
          </p:grpSpPr>
          <p:sp>
            <p:nvSpPr>
              <p:cNvPr id="228" name="Content"/>
              <p:cNvSpPr txBox="1">
                <a:spLocks/>
              </p:cNvSpPr>
              <p:nvPr/>
            </p:nvSpPr>
            <p:spPr>
              <a:xfrm>
                <a:off x="5179826" y="2087451"/>
                <a:ext cx="775918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下变频器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9" name="CheckBox"/>
              <p:cNvSpPr>
                <a:spLocks/>
              </p:cNvSpPr>
              <p:nvPr/>
            </p:nvSpPr>
            <p:spPr>
              <a:xfrm>
                <a:off x="517982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2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0" name="Content"/>
          <p:cNvSpPr txBox="1"/>
          <p:nvPr>
            <p:custDataLst>
              <p:custData r:id="rId30"/>
            </p:custDataLst>
          </p:nvPr>
        </p:nvSpPr>
        <p:spPr>
          <a:xfrm>
            <a:off x="1914071" y="2738734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变频频率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1" name="Content"/>
          <p:cNvSpPr/>
          <p:nvPr>
            <p:custDataLst>
              <p:custData r:id="rId31"/>
            </p:custDataLst>
          </p:nvPr>
        </p:nvSpPr>
        <p:spPr>
          <a:xfrm>
            <a:off x="2890349" y="2739850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232" name="CheckBoxChecked"/>
          <p:cNvGrpSpPr/>
          <p:nvPr>
            <p:custDataLst>
              <p:custData r:id="rId32"/>
            </p:custDataLst>
          </p:nvPr>
        </p:nvGrpSpPr>
        <p:grpSpPr>
          <a:xfrm>
            <a:off x="4286509" y="2738734"/>
            <a:ext cx="865307" cy="230832"/>
            <a:chOff x="4317072" y="3312427"/>
            <a:chExt cx="865307" cy="230832"/>
          </a:xfrm>
        </p:grpSpPr>
        <p:grpSp>
          <p:nvGrpSpPr>
            <p:cNvPr id="233" name="Group 2"/>
            <p:cNvGrpSpPr/>
            <p:nvPr/>
          </p:nvGrpSpPr>
          <p:grpSpPr>
            <a:xfrm>
              <a:off x="4354457" y="3312427"/>
              <a:ext cx="827922" cy="230832"/>
              <a:chOff x="5179820" y="2087451"/>
              <a:chExt cx="775925" cy="216403"/>
            </a:xfrm>
          </p:grpSpPr>
          <p:sp>
            <p:nvSpPr>
              <p:cNvPr id="235" name="Content"/>
              <p:cNvSpPr txBox="1">
                <a:spLocks/>
              </p:cNvSpPr>
              <p:nvPr/>
            </p:nvSpPr>
            <p:spPr>
              <a:xfrm>
                <a:off x="5179820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本振控制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6" name="CheckBox"/>
              <p:cNvSpPr>
                <a:spLocks/>
              </p:cNvSpPr>
              <p:nvPr/>
            </p:nvSpPr>
            <p:spPr>
              <a:xfrm>
                <a:off x="5179820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34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7" name="组合 236"/>
          <p:cNvGrpSpPr/>
          <p:nvPr/>
        </p:nvGrpSpPr>
        <p:grpSpPr>
          <a:xfrm>
            <a:off x="745550" y="1465418"/>
            <a:ext cx="2115467" cy="230832"/>
            <a:chOff x="685048" y="1226075"/>
            <a:chExt cx="2115467" cy="230832"/>
          </a:xfrm>
        </p:grpSpPr>
        <p:sp>
          <p:nvSpPr>
            <p:cNvPr id="238" name="Content"/>
            <p:cNvSpPr txBox="1"/>
            <p:nvPr>
              <p:custDataLst>
                <p:custData r:id="rId49"/>
              </p:custDataLst>
            </p:nvPr>
          </p:nvSpPr>
          <p:spPr>
            <a:xfrm>
              <a:off x="685048" y="1226075"/>
              <a:ext cx="674736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LO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频率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Content"/>
            <p:cNvSpPr/>
            <p:nvPr>
              <p:custDataLst>
                <p:custData r:id="rId50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755562" y="1782121"/>
            <a:ext cx="4250958" cy="230832"/>
            <a:chOff x="685048" y="1226075"/>
            <a:chExt cx="4250958" cy="230832"/>
          </a:xfrm>
        </p:grpSpPr>
        <p:sp>
          <p:nvSpPr>
            <p:cNvPr id="243" name="Content"/>
            <p:cNvSpPr txBox="1"/>
            <p:nvPr>
              <p:custDataLst>
                <p:custData r:id="rId45"/>
              </p:custDataLst>
            </p:nvPr>
          </p:nvSpPr>
          <p:spPr>
            <a:xfrm>
              <a:off x="685048" y="1226075"/>
              <a:ext cx="609462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IF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起始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4" name="Content"/>
            <p:cNvSpPr/>
            <p:nvPr>
              <p:custDataLst>
                <p:custData r:id="rId46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45" name="Content"/>
            <p:cNvSpPr txBox="1"/>
            <p:nvPr>
              <p:custDataLst>
                <p:custData r:id="rId47"/>
              </p:custDataLst>
            </p:nvPr>
          </p:nvSpPr>
          <p:spPr>
            <a:xfrm>
              <a:off x="2820539" y="1226075"/>
              <a:ext cx="609462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IF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截止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6" name="Content"/>
            <p:cNvSpPr/>
            <p:nvPr>
              <p:custDataLst>
                <p:custData r:id="rId48"/>
              </p:custDataLst>
            </p:nvPr>
          </p:nvSpPr>
          <p:spPr>
            <a:xfrm>
              <a:off x="3715904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7" name="InnerCircle"/>
          <p:cNvSpPr>
            <a:spLocks/>
          </p:cNvSpPr>
          <p:nvPr/>
        </p:nvSpPr>
        <p:spPr>
          <a:xfrm>
            <a:off x="3956292" y="893520"/>
            <a:ext cx="58189" cy="58190"/>
          </a:xfrm>
          <a:prstGeom prst="ellipse">
            <a:avLst/>
          </a:prstGeom>
          <a:solidFill>
            <a:srgbClr val="FFFFFF">
              <a:lumMod val="50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8" name="组合 247"/>
          <p:cNvGrpSpPr/>
          <p:nvPr/>
        </p:nvGrpSpPr>
        <p:grpSpPr>
          <a:xfrm>
            <a:off x="755562" y="1123795"/>
            <a:ext cx="4250958" cy="230832"/>
            <a:chOff x="685048" y="1226075"/>
            <a:chExt cx="4250958" cy="230832"/>
          </a:xfrm>
        </p:grpSpPr>
        <p:sp>
          <p:nvSpPr>
            <p:cNvPr id="249" name="Content"/>
            <p:cNvSpPr txBox="1"/>
            <p:nvPr>
              <p:custDataLst>
                <p:custData r:id="rId41"/>
              </p:custDataLst>
            </p:nvPr>
          </p:nvSpPr>
          <p:spPr>
            <a:xfrm>
              <a:off x="685048" y="1226075"/>
              <a:ext cx="659155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RF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起始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0" name="Content"/>
            <p:cNvSpPr/>
            <p:nvPr>
              <p:custDataLst>
                <p:custData r:id="rId42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51" name="Content"/>
            <p:cNvSpPr txBox="1"/>
            <p:nvPr>
              <p:custDataLst>
                <p:custData r:id="rId43"/>
              </p:custDataLst>
            </p:nvPr>
          </p:nvSpPr>
          <p:spPr>
            <a:xfrm>
              <a:off x="2820539" y="1226075"/>
              <a:ext cx="659155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RF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截止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2" name="Content"/>
            <p:cNvSpPr/>
            <p:nvPr>
              <p:custDataLst>
                <p:custData r:id="rId44"/>
              </p:custDataLst>
            </p:nvPr>
          </p:nvSpPr>
          <p:spPr>
            <a:xfrm>
              <a:off x="3715904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695060" y="4288816"/>
            <a:ext cx="4250958" cy="230832"/>
            <a:chOff x="685048" y="1226075"/>
            <a:chExt cx="4250958" cy="230832"/>
          </a:xfrm>
        </p:grpSpPr>
        <p:sp>
          <p:nvSpPr>
            <p:cNvPr id="254" name="Content"/>
            <p:cNvSpPr txBox="1"/>
            <p:nvPr>
              <p:custDataLst>
                <p:custData r:id="rId37"/>
              </p:custDataLst>
            </p:nvPr>
          </p:nvSpPr>
          <p:spPr>
            <a:xfrm>
              <a:off x="685048" y="1226075"/>
              <a:ext cx="659155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RF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起始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5" name="Content"/>
            <p:cNvSpPr/>
            <p:nvPr>
              <p:custDataLst>
                <p:custData r:id="rId38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56" name="Content"/>
            <p:cNvSpPr txBox="1"/>
            <p:nvPr>
              <p:custDataLst>
                <p:custData r:id="rId39"/>
              </p:custDataLst>
            </p:nvPr>
          </p:nvSpPr>
          <p:spPr>
            <a:xfrm>
              <a:off x="2820539" y="1226075"/>
              <a:ext cx="659155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RF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截止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7" name="Content"/>
            <p:cNvSpPr/>
            <p:nvPr>
              <p:custDataLst>
                <p:custData r:id="rId40"/>
              </p:custDataLst>
            </p:nvPr>
          </p:nvSpPr>
          <p:spPr>
            <a:xfrm>
              <a:off x="3715904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866905" y="1465418"/>
            <a:ext cx="2209007" cy="10054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913805" y="4640127"/>
            <a:ext cx="2068770" cy="1008979"/>
          </a:xfrm>
          <a:prstGeom prst="rect">
            <a:avLst/>
          </a:prstGeom>
        </p:spPr>
      </p:pic>
      <p:sp>
        <p:nvSpPr>
          <p:cNvPr id="258" name="Content"/>
          <p:cNvSpPr txBox="1"/>
          <p:nvPr>
            <p:custDataLst>
              <p:custData r:id="rId33"/>
            </p:custDataLst>
          </p:nvPr>
        </p:nvSpPr>
        <p:spPr>
          <a:xfrm>
            <a:off x="5691936" y="80719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边带设置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9" name="DropdownBox"/>
          <p:cNvGrpSpPr/>
          <p:nvPr>
            <p:custDataLst>
              <p:custData r:id="rId34"/>
            </p:custDataLst>
          </p:nvPr>
        </p:nvGrpSpPr>
        <p:grpSpPr>
          <a:xfrm>
            <a:off x="6594837" y="808316"/>
            <a:ext cx="1232590" cy="228599"/>
            <a:chOff x="4016824" y="3329207"/>
            <a:chExt cx="1097652" cy="168478"/>
          </a:xfrm>
        </p:grpSpPr>
        <p:sp>
          <p:nvSpPr>
            <p:cNvPr id="260" name="Content"/>
            <p:cNvSpPr>
              <a:spLocks/>
            </p:cNvSpPr>
            <p:nvPr/>
          </p:nvSpPr>
          <p:spPr>
            <a:xfrm>
              <a:off x="4016824" y="3329207"/>
              <a:ext cx="1097652" cy="1684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LSB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1" name="DownArrow"/>
            <p:cNvSpPr>
              <a:spLocks noChangeAspect="1"/>
            </p:cNvSpPr>
            <p:nvPr/>
          </p:nvSpPr>
          <p:spPr>
            <a:xfrm rot="10800000">
              <a:off x="5005150" y="3403644"/>
              <a:ext cx="72406" cy="35941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62" name="Content"/>
          <p:cNvSpPr txBox="1"/>
          <p:nvPr>
            <p:custDataLst>
              <p:custData r:id="rId35"/>
            </p:custDataLst>
          </p:nvPr>
        </p:nvSpPr>
        <p:spPr>
          <a:xfrm>
            <a:off x="5756659" y="397275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边带设置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3" name="DropdownBox"/>
          <p:cNvGrpSpPr/>
          <p:nvPr>
            <p:custDataLst>
              <p:custData r:id="rId36"/>
            </p:custDataLst>
          </p:nvPr>
        </p:nvGrpSpPr>
        <p:grpSpPr>
          <a:xfrm>
            <a:off x="6659560" y="3973876"/>
            <a:ext cx="1232590" cy="228599"/>
            <a:chOff x="4016824" y="3329207"/>
            <a:chExt cx="1097652" cy="168478"/>
          </a:xfrm>
        </p:grpSpPr>
        <p:sp>
          <p:nvSpPr>
            <p:cNvPr id="264" name="Content"/>
            <p:cNvSpPr>
              <a:spLocks/>
            </p:cNvSpPr>
            <p:nvPr/>
          </p:nvSpPr>
          <p:spPr>
            <a:xfrm>
              <a:off x="4016824" y="3329207"/>
              <a:ext cx="1097652" cy="1684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LSB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DownArrow"/>
            <p:cNvSpPr>
              <a:spLocks noChangeAspect="1"/>
            </p:cNvSpPr>
            <p:nvPr/>
          </p:nvSpPr>
          <p:spPr>
            <a:xfrm rot="10800000">
              <a:off x="5005150" y="3403644"/>
              <a:ext cx="72406" cy="35941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532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TabGroup"/>
          <p:cNvGrpSpPr/>
          <p:nvPr>
            <p:custDataLst>
              <p:custData r:id="rId2"/>
            </p:custDataLst>
          </p:nvPr>
        </p:nvGrpSpPr>
        <p:grpSpPr>
          <a:xfrm>
            <a:off x="1607477" y="316273"/>
            <a:ext cx="8984323" cy="4759582"/>
            <a:chOff x="3138993" y="2600312"/>
            <a:chExt cx="3513043" cy="2017408"/>
          </a:xfrm>
        </p:grpSpPr>
        <p:sp>
          <p:nvSpPr>
            <p:cNvPr id="15" name="Container"/>
            <p:cNvSpPr>
              <a:spLocks/>
            </p:cNvSpPr>
            <p:nvPr/>
          </p:nvSpPr>
          <p:spPr>
            <a:xfrm>
              <a:off x="3138993" y="2704798"/>
              <a:ext cx="3513043" cy="191292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ab3"/>
            <p:cNvSpPr txBox="1">
              <a:spLocks/>
            </p:cNvSpPr>
            <p:nvPr/>
          </p:nvSpPr>
          <p:spPr>
            <a:xfrm>
              <a:off x="3512906" y="2615655"/>
              <a:ext cx="315630" cy="8914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补偿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Group 5"/>
            <p:cNvGrpSpPr/>
            <p:nvPr/>
          </p:nvGrpSpPr>
          <p:grpSpPr>
            <a:xfrm>
              <a:off x="3160793" y="2600312"/>
              <a:ext cx="352114" cy="104479"/>
              <a:chOff x="3451616" y="2698418"/>
              <a:chExt cx="227909" cy="89144"/>
            </a:xfrm>
          </p:grpSpPr>
          <p:sp>
            <p:nvSpPr>
              <p:cNvPr id="20" name="ActiveTab"/>
              <p:cNvSpPr txBox="1">
                <a:spLocks/>
              </p:cNvSpPr>
              <p:nvPr/>
            </p:nvSpPr>
            <p:spPr>
              <a:xfrm>
                <a:off x="3451616" y="2698418"/>
                <a:ext cx="227909" cy="8914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噪声源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abLine"/>
              <p:cNvSpPr>
                <a:spLocks/>
              </p:cNvSpPr>
              <p:nvPr/>
            </p:nvSpPr>
            <p:spPr>
              <a:xfrm>
                <a:off x="3454058" y="2787562"/>
                <a:ext cx="223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" name="CheckBoxChecked"/>
          <p:cNvGrpSpPr/>
          <p:nvPr>
            <p:custDataLst>
              <p:custData r:id="rId3"/>
            </p:custDataLst>
          </p:nvPr>
        </p:nvGrpSpPr>
        <p:grpSpPr>
          <a:xfrm>
            <a:off x="2702990" y="621184"/>
            <a:ext cx="528676" cy="230832"/>
            <a:chOff x="4317072" y="3312427"/>
            <a:chExt cx="528676" cy="230832"/>
          </a:xfrm>
        </p:grpSpPr>
        <p:grpSp>
          <p:nvGrpSpPr>
            <p:cNvPr id="23" name="Group 2"/>
            <p:cNvGrpSpPr/>
            <p:nvPr/>
          </p:nvGrpSpPr>
          <p:grpSpPr>
            <a:xfrm>
              <a:off x="4354457" y="3312427"/>
              <a:ext cx="491291" cy="230832"/>
              <a:chOff x="5179846" y="2087451"/>
              <a:chExt cx="460438" cy="216403"/>
            </a:xfrm>
          </p:grpSpPr>
          <p:sp>
            <p:nvSpPr>
              <p:cNvPr id="25" name="Content"/>
              <p:cNvSpPr txBox="1">
                <a:spLocks/>
              </p:cNvSpPr>
              <p:nvPr/>
            </p:nvSpPr>
            <p:spPr>
              <a:xfrm>
                <a:off x="5179846" y="2087451"/>
                <a:ext cx="460438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SNS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CheckBox"/>
              <p:cNvSpPr>
                <a:spLocks/>
              </p:cNvSpPr>
              <p:nvPr/>
            </p:nvSpPr>
            <p:spPr>
              <a:xfrm>
                <a:off x="5179846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4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CheckBoxChecked"/>
          <p:cNvGrpSpPr/>
          <p:nvPr>
            <p:custDataLst>
              <p:custData r:id="rId4"/>
            </p:custDataLst>
          </p:nvPr>
        </p:nvGrpSpPr>
        <p:grpSpPr>
          <a:xfrm>
            <a:off x="1754844" y="621184"/>
            <a:ext cx="865303" cy="230832"/>
            <a:chOff x="4317072" y="3312427"/>
            <a:chExt cx="865303" cy="230832"/>
          </a:xfrm>
        </p:grpSpPr>
        <p:grpSp>
          <p:nvGrpSpPr>
            <p:cNvPr id="28" name="Group 2"/>
            <p:cNvGrpSpPr/>
            <p:nvPr/>
          </p:nvGrpSpPr>
          <p:grpSpPr>
            <a:xfrm>
              <a:off x="4354458" y="3312427"/>
              <a:ext cx="827917" cy="230832"/>
              <a:chOff x="5179847" y="2087451"/>
              <a:chExt cx="775924" cy="216403"/>
            </a:xfrm>
          </p:grpSpPr>
          <p:sp>
            <p:nvSpPr>
              <p:cNvPr id="30" name="Content"/>
              <p:cNvSpPr txBox="1">
                <a:spLocks/>
              </p:cNvSpPr>
              <p:nvPr/>
            </p:nvSpPr>
            <p:spPr>
              <a:xfrm>
                <a:off x="5179847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校准独立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CheckBox"/>
              <p:cNvSpPr>
                <a:spLocks/>
              </p:cNvSpPr>
              <p:nvPr/>
            </p:nvSpPr>
            <p:spPr>
              <a:xfrm>
                <a:off x="5179847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TabGroupVertical"/>
          <p:cNvGrpSpPr/>
          <p:nvPr>
            <p:custDataLst>
              <p:custData r:id="rId5"/>
            </p:custDataLst>
          </p:nvPr>
        </p:nvGrpSpPr>
        <p:grpSpPr>
          <a:xfrm>
            <a:off x="1672846" y="906584"/>
            <a:ext cx="8797218" cy="4103955"/>
            <a:chOff x="3101326" y="2723643"/>
            <a:chExt cx="3489974" cy="2054097"/>
          </a:xfrm>
        </p:grpSpPr>
        <p:sp>
          <p:nvSpPr>
            <p:cNvPr id="46" name="Container"/>
            <p:cNvSpPr>
              <a:spLocks/>
            </p:cNvSpPr>
            <p:nvPr/>
          </p:nvSpPr>
          <p:spPr>
            <a:xfrm>
              <a:off x="3412859" y="2723643"/>
              <a:ext cx="3178441" cy="205409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Tab2"/>
            <p:cNvSpPr txBox="1">
              <a:spLocks/>
            </p:cNvSpPr>
            <p:nvPr/>
          </p:nvSpPr>
          <p:spPr>
            <a:xfrm>
              <a:off x="3116793" y="2846212"/>
              <a:ext cx="296066" cy="10068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wrap="none" lIns="45720" tIns="9144" rIns="45720" rtlCol="0">
              <a:no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Calibrate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Group 4"/>
            <p:cNvGrpSpPr/>
            <p:nvPr/>
          </p:nvGrpSpPr>
          <p:grpSpPr>
            <a:xfrm>
              <a:off x="3101326" y="2745524"/>
              <a:ext cx="310999" cy="100689"/>
              <a:chOff x="3317876" y="2785217"/>
              <a:chExt cx="225097" cy="100689"/>
            </a:xfrm>
          </p:grpSpPr>
          <p:sp>
            <p:nvSpPr>
              <p:cNvPr id="51" name="TabLine"/>
              <p:cNvSpPr txBox="1">
                <a:spLocks/>
              </p:cNvSpPr>
              <p:nvPr/>
            </p:nvSpPr>
            <p:spPr>
              <a:xfrm>
                <a:off x="3317876" y="2785218"/>
                <a:ext cx="225037" cy="10068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wrap="none" lIns="45720" tIns="9144" rIns="45720" rtlCol="0">
                <a:no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MEAS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ActiveTab"/>
              <p:cNvSpPr>
                <a:spLocks/>
              </p:cNvSpPr>
              <p:nvPr/>
            </p:nvSpPr>
            <p:spPr>
              <a:xfrm>
                <a:off x="3542973" y="2785217"/>
                <a:ext cx="0" cy="100688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Content"/>
          <p:cNvSpPr txBox="1"/>
          <p:nvPr>
            <p:custDataLst>
              <p:custData r:id="rId6"/>
            </p:custDataLst>
          </p:nvPr>
        </p:nvSpPr>
        <p:spPr>
          <a:xfrm>
            <a:off x="2521945" y="996297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噪声源型号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Content"/>
          <p:cNvSpPr/>
          <p:nvPr>
            <p:custDataLst>
              <p:custData r:id="rId7"/>
            </p:custDataLst>
          </p:nvPr>
        </p:nvSpPr>
        <p:spPr>
          <a:xfrm>
            <a:off x="3476052" y="98385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Content"/>
          <p:cNvSpPr/>
          <p:nvPr>
            <p:custDataLst>
              <p:custData r:id="rId8"/>
            </p:custDataLst>
          </p:nvPr>
        </p:nvSpPr>
        <p:spPr>
          <a:xfrm>
            <a:off x="3476052" y="126304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Content"/>
          <p:cNvSpPr txBox="1"/>
          <p:nvPr>
            <p:custDataLst>
              <p:custData r:id="rId9"/>
            </p:custDataLst>
          </p:nvPr>
        </p:nvSpPr>
        <p:spPr>
          <a:xfrm>
            <a:off x="2521945" y="1263045"/>
            <a:ext cx="954107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噪声源序号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53" name="Table"/>
          <p:cNvGraphicFramePr>
            <a:graphicFrameLocks noGrp="1"/>
          </p:cNvGraphicFramePr>
          <p:nvPr>
            <p:custDataLst>
              <p:custData r:id="rId10"/>
            </p:custDataLst>
            <p:extLst>
              <p:ext uri="{D42A27DB-BD31-4B8C-83A1-F6EECF244321}">
                <p14:modId xmlns:p14="http://schemas.microsoft.com/office/powerpoint/2010/main" val="881644144"/>
              </p:ext>
            </p:extLst>
          </p:nvPr>
        </p:nvGraphicFramePr>
        <p:xfrm>
          <a:off x="2620147" y="1572835"/>
          <a:ext cx="2447925" cy="27456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19150"/>
                <a:gridCol w="808792"/>
                <a:gridCol w="819983"/>
              </a:tblGrid>
              <a:tr h="192025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序号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频率</a:t>
                      </a:r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(MHz)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00"/>
                          </a:solidFill>
                        </a:rPr>
                        <a:t>ENR(dB)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847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4" name="Content"/>
          <p:cNvSpPr/>
          <p:nvPr>
            <p:custDataLst>
              <p:custData r:id="rId11"/>
            </p:custDataLst>
          </p:nvPr>
        </p:nvSpPr>
        <p:spPr>
          <a:xfrm>
            <a:off x="4320073" y="4719736"/>
            <a:ext cx="74966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应用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5" name="Content"/>
          <p:cNvSpPr/>
          <p:nvPr>
            <p:custDataLst>
              <p:custData r:id="rId12"/>
            </p:custDataLst>
          </p:nvPr>
        </p:nvSpPr>
        <p:spPr>
          <a:xfrm>
            <a:off x="2639442" y="4719736"/>
            <a:ext cx="51741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导出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6" name="Content"/>
          <p:cNvSpPr/>
          <p:nvPr>
            <p:custDataLst>
              <p:custData r:id="rId13"/>
            </p:custDataLst>
          </p:nvPr>
        </p:nvSpPr>
        <p:spPr>
          <a:xfrm>
            <a:off x="3177567" y="4719736"/>
            <a:ext cx="51741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导入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684814" y="1687285"/>
            <a:ext cx="4822372" cy="3276600"/>
            <a:chOff x="3385458" y="1687285"/>
            <a:chExt cx="4822372" cy="3276600"/>
          </a:xfrm>
        </p:grpSpPr>
        <p:sp>
          <p:nvSpPr>
            <p:cNvPr id="47" name="圆角矩形 46"/>
            <p:cNvSpPr/>
            <p:nvPr/>
          </p:nvSpPr>
          <p:spPr>
            <a:xfrm>
              <a:off x="3385458" y="1687285"/>
              <a:ext cx="4822372" cy="3276600"/>
            </a:xfrm>
            <a:prstGeom prst="roundRect">
              <a:avLst>
                <a:gd name="adj" fmla="val 1385"/>
              </a:avLst>
            </a:prstGeom>
            <a:solidFill>
              <a:srgbClr val="0081E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407225" y="3369129"/>
              <a:ext cx="4788000" cy="1594756"/>
            </a:xfrm>
            <a:prstGeom prst="rect">
              <a:avLst/>
            </a:prstGeom>
            <a:solidFill>
              <a:srgbClr val="EB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573860" y="3516088"/>
              <a:ext cx="2454730" cy="729342"/>
              <a:chOff x="4403270" y="3483429"/>
              <a:chExt cx="2454730" cy="729342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4403270" y="3483429"/>
                <a:ext cx="2454730" cy="337457"/>
                <a:chOff x="3456213" y="653143"/>
                <a:chExt cx="2454730" cy="337457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>
                  <a:off x="3456213" y="653143"/>
                  <a:ext cx="2454730" cy="3374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 smtClean="0">
                      <a:solidFill>
                        <a:prstClr val="white">
                          <a:lumMod val="50000"/>
                        </a:prstClr>
                      </a:solidFill>
                    </a:rPr>
                    <a:t>administrator</a:t>
                  </a:r>
                  <a:endParaRPr lang="zh-CN" altLang="en-US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  <p:pic>
              <p:nvPicPr>
                <p:cNvPr id="2" name="Picture 2" descr="C:\Users\t-dantay\Documents\Placeholders\user.png"/>
                <p:cNvPicPr>
                  <a:picLocks noChangeAspect="1" noChangeArrowheads="1"/>
                </p:cNvPicPr>
                <p:nvPr>
                  <p:custDataLst>
                    <p:custData r:id="rId5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83283" y="707571"/>
                  <a:ext cx="209006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0" name="直接连接符 49"/>
                <p:cNvCxnSpPr/>
                <p:nvPr/>
              </p:nvCxnSpPr>
              <p:spPr>
                <a:xfrm>
                  <a:off x="5464629" y="653143"/>
                  <a:ext cx="0" cy="337457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组合 56"/>
              <p:cNvGrpSpPr/>
              <p:nvPr/>
            </p:nvGrpSpPr>
            <p:grpSpPr>
              <a:xfrm>
                <a:off x="4403270" y="3875314"/>
                <a:ext cx="2454730" cy="337457"/>
                <a:chOff x="7679870" y="832757"/>
                <a:chExt cx="2454730" cy="337457"/>
              </a:xfrm>
            </p:grpSpPr>
            <p:grpSp>
              <p:nvGrpSpPr>
                <p:cNvPr id="52" name="组合 51"/>
                <p:cNvGrpSpPr/>
                <p:nvPr/>
              </p:nvGrpSpPr>
              <p:grpSpPr>
                <a:xfrm>
                  <a:off x="7679870" y="832757"/>
                  <a:ext cx="2454730" cy="337457"/>
                  <a:chOff x="3456213" y="653143"/>
                  <a:chExt cx="2454730" cy="337457"/>
                </a:xfrm>
              </p:grpSpPr>
              <p:sp>
                <p:nvSpPr>
                  <p:cNvPr id="53" name="圆角矩形 52"/>
                  <p:cNvSpPr/>
                  <p:nvPr/>
                </p:nvSpPr>
                <p:spPr>
                  <a:xfrm>
                    <a:off x="3456213" y="653143"/>
                    <a:ext cx="2454730" cy="33745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tIns="108000" rtlCol="0" anchor="ctr"/>
                  <a:lstStyle/>
                  <a:p>
                    <a:r>
                      <a:rPr lang="en-US" altLang="zh-CN" dirty="0" smtClean="0">
                        <a:solidFill>
                          <a:prstClr val="white">
                            <a:lumMod val="50000"/>
                          </a:prstClr>
                        </a:solidFill>
                      </a:rPr>
                      <a:t>**********</a:t>
                    </a:r>
                    <a:endParaRPr lang="zh-CN" altLang="en-US" dirty="0">
                      <a:solidFill>
                        <a:prstClr val="white">
                          <a:lumMod val="50000"/>
                        </a:prstClr>
                      </a:solidFill>
                    </a:endParaRPr>
                  </a:p>
                </p:txBody>
              </p: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5464629" y="653143"/>
                    <a:ext cx="0" cy="337457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6" name="Picture 2" descr="C:\Users\t-dantay\Documents\Placeholders\lock.png"/>
                <p:cNvPicPr>
                  <a:picLocks noChangeAspect="1" noChangeArrowheads="1"/>
                </p:cNvPicPr>
                <p:nvPr>
                  <p:custDataLst>
                    <p:custData r:id="rId4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4358" y="876300"/>
                  <a:ext cx="174171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35220" y="1717235"/>
              <a:ext cx="1323877" cy="442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Content"/>
            <p:cNvSpPr/>
            <p:nvPr>
              <p:custDataLst>
                <p:custData r:id="rId1"/>
              </p:custDataLst>
            </p:nvPr>
          </p:nvSpPr>
          <p:spPr>
            <a:xfrm>
              <a:off x="4573860" y="4558533"/>
              <a:ext cx="2454730" cy="317407"/>
            </a:xfrm>
            <a:prstGeom prst="roundRect">
              <a:avLst/>
            </a:prstGeom>
            <a:solidFill>
              <a:srgbClr val="0081E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登 录</a:t>
              </a:r>
              <a:endParaRPr 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7752444" y="1717650"/>
              <a:ext cx="377154" cy="82575"/>
              <a:chOff x="7598695" y="1731939"/>
              <a:chExt cx="535299" cy="108000"/>
            </a:xfrm>
          </p:grpSpPr>
          <p:sp>
            <p:nvSpPr>
              <p:cNvPr id="68" name="等腰三角形 67"/>
              <p:cNvSpPr>
                <a:spLocks noChangeAspect="1"/>
              </p:cNvSpPr>
              <p:nvPr/>
            </p:nvSpPr>
            <p:spPr>
              <a:xfrm rot="10800000">
                <a:off x="7598695" y="1745770"/>
                <a:ext cx="162056" cy="94169"/>
              </a:xfrm>
              <a:prstGeom prst="triangl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7839371" y="1839939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3" name="组合 72"/>
              <p:cNvGrpSpPr/>
              <p:nvPr/>
            </p:nvGrpSpPr>
            <p:grpSpPr>
              <a:xfrm>
                <a:off x="8025994" y="1731939"/>
                <a:ext cx="108000" cy="108000"/>
                <a:chOff x="8025994" y="1912912"/>
                <a:chExt cx="108000" cy="108000"/>
              </a:xfrm>
            </p:grpSpPr>
            <p:cxnSp>
              <p:nvCxnSpPr>
                <p:cNvPr id="71" name="直接连接符 70"/>
                <p:cNvCxnSpPr/>
                <p:nvPr/>
              </p:nvCxnSpPr>
              <p:spPr>
                <a:xfrm>
                  <a:off x="8025994" y="196691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 rot="5400000">
                  <a:off x="8025994" y="196691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75" name="CheckBoxChecked"/>
            <p:cNvGrpSpPr/>
            <p:nvPr>
              <p:custDataLst>
                <p:custData r:id="rId2"/>
              </p:custDataLst>
            </p:nvPr>
          </p:nvGrpSpPr>
          <p:grpSpPr>
            <a:xfrm>
              <a:off x="4571069" y="4292845"/>
              <a:ext cx="865303" cy="230832"/>
              <a:chOff x="4317072" y="3312427"/>
              <a:chExt cx="865303" cy="230832"/>
            </a:xfrm>
          </p:grpSpPr>
          <p:grpSp>
            <p:nvGrpSpPr>
              <p:cNvPr id="76" name="Group 2"/>
              <p:cNvGrpSpPr/>
              <p:nvPr/>
            </p:nvGrpSpPr>
            <p:grpSpPr>
              <a:xfrm>
                <a:off x="4354457" y="3312427"/>
                <a:ext cx="827918" cy="230832"/>
                <a:chOff x="5179848" y="2087451"/>
                <a:chExt cx="775925" cy="216403"/>
              </a:xfrm>
            </p:grpSpPr>
            <p:sp>
              <p:nvSpPr>
                <p:cNvPr id="78" name="Content"/>
                <p:cNvSpPr txBox="1">
                  <a:spLocks/>
                </p:cNvSpPr>
                <p:nvPr/>
              </p:nvSpPr>
              <p:spPr>
                <a:xfrm>
                  <a:off x="5179848" y="2087451"/>
                  <a:ext cx="775925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记住密码</a:t>
                  </a:r>
                  <a:endParaRPr 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CheckBox"/>
                <p:cNvSpPr>
                  <a:spLocks/>
                </p:cNvSpPr>
                <p:nvPr/>
              </p:nvSpPr>
              <p:spPr>
                <a:xfrm>
                  <a:off x="5179848" y="2146836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7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CheckBoxChecked"/>
            <p:cNvGrpSpPr/>
            <p:nvPr>
              <p:custDataLst>
                <p:custData r:id="rId3"/>
              </p:custDataLst>
            </p:nvPr>
          </p:nvGrpSpPr>
          <p:grpSpPr>
            <a:xfrm>
              <a:off x="6163287" y="4292845"/>
              <a:ext cx="865305" cy="230832"/>
              <a:chOff x="4317072" y="3312427"/>
              <a:chExt cx="865305" cy="230832"/>
            </a:xfrm>
          </p:grpSpPr>
          <p:grpSp>
            <p:nvGrpSpPr>
              <p:cNvPr id="81" name="Group 2"/>
              <p:cNvGrpSpPr/>
              <p:nvPr/>
            </p:nvGrpSpPr>
            <p:grpSpPr>
              <a:xfrm>
                <a:off x="4354457" y="3312427"/>
                <a:ext cx="827920" cy="230832"/>
                <a:chOff x="5179829" y="2087451"/>
                <a:chExt cx="775924" cy="216403"/>
              </a:xfrm>
            </p:grpSpPr>
            <p:sp>
              <p:nvSpPr>
                <p:cNvPr id="83" name="Content"/>
                <p:cNvSpPr txBox="1">
                  <a:spLocks/>
                </p:cNvSpPr>
                <p:nvPr/>
              </p:nvSpPr>
              <p:spPr>
                <a:xfrm>
                  <a:off x="5179829" y="2087451"/>
                  <a:ext cx="775924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自动登录</a:t>
                  </a:r>
                  <a:endParaRPr 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4" name="CheckBox"/>
                <p:cNvSpPr>
                  <a:spLocks/>
                </p:cNvSpPr>
                <p:nvPr/>
              </p:nvSpPr>
              <p:spPr>
                <a:xfrm>
                  <a:off x="5179829" y="2146836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2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5" name="椭圆 84"/>
            <p:cNvSpPr/>
            <p:nvPr/>
          </p:nvSpPr>
          <p:spPr>
            <a:xfrm>
              <a:off x="3732415" y="3580494"/>
              <a:ext cx="720000" cy="720000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7" name="标题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独立登录界面（单机）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14157" y="2306439"/>
            <a:ext cx="3363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Colonna MT" panose="04020805060202030203" pitchFamily="82" charset="0"/>
              </a:rPr>
              <a:t>PIM</a:t>
            </a:r>
            <a:endParaRPr lang="zh-CN" altLang="en-US" sz="4400" spc="600" dirty="0">
              <a:solidFill>
                <a:schemeClr val="bg1"/>
              </a:solidFill>
              <a:latin typeface="Colonna MT" panose="04020805060202030203" pitchFamily="8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53" y="1758351"/>
            <a:ext cx="1668177" cy="3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6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TabGroup"/>
          <p:cNvGrpSpPr/>
          <p:nvPr>
            <p:custDataLst>
              <p:custData r:id="rId2"/>
            </p:custDataLst>
          </p:nvPr>
        </p:nvGrpSpPr>
        <p:grpSpPr>
          <a:xfrm>
            <a:off x="1607477" y="316273"/>
            <a:ext cx="8984323" cy="4759582"/>
            <a:chOff x="3138993" y="2600312"/>
            <a:chExt cx="3513043" cy="2017408"/>
          </a:xfrm>
        </p:grpSpPr>
        <p:sp>
          <p:nvSpPr>
            <p:cNvPr id="15" name="Container"/>
            <p:cNvSpPr>
              <a:spLocks/>
            </p:cNvSpPr>
            <p:nvPr/>
          </p:nvSpPr>
          <p:spPr>
            <a:xfrm>
              <a:off x="3138993" y="2704798"/>
              <a:ext cx="3513043" cy="191292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ab3"/>
            <p:cNvSpPr txBox="1">
              <a:spLocks/>
            </p:cNvSpPr>
            <p:nvPr/>
          </p:nvSpPr>
          <p:spPr>
            <a:xfrm>
              <a:off x="3512906" y="2615655"/>
              <a:ext cx="315630" cy="8914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噪声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源</a:t>
              </a:r>
              <a:endPara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Group 5"/>
            <p:cNvGrpSpPr/>
            <p:nvPr/>
          </p:nvGrpSpPr>
          <p:grpSpPr>
            <a:xfrm>
              <a:off x="3160793" y="2600312"/>
              <a:ext cx="352114" cy="104479"/>
              <a:chOff x="3451616" y="2698418"/>
              <a:chExt cx="227909" cy="89144"/>
            </a:xfrm>
          </p:grpSpPr>
          <p:sp>
            <p:nvSpPr>
              <p:cNvPr id="20" name="ActiveTab"/>
              <p:cNvSpPr txBox="1">
                <a:spLocks/>
              </p:cNvSpPr>
              <p:nvPr/>
            </p:nvSpPr>
            <p:spPr>
              <a:xfrm>
                <a:off x="3451616" y="2698418"/>
                <a:ext cx="227909" cy="8914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补偿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abLine"/>
              <p:cNvSpPr>
                <a:spLocks/>
              </p:cNvSpPr>
              <p:nvPr/>
            </p:nvSpPr>
            <p:spPr>
              <a:xfrm>
                <a:off x="3454058" y="2787562"/>
                <a:ext cx="223025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1" name="Group"/>
          <p:cNvGrpSpPr/>
          <p:nvPr>
            <p:custDataLst>
              <p:custData r:id="rId3"/>
            </p:custDataLst>
          </p:nvPr>
        </p:nvGrpSpPr>
        <p:grpSpPr>
          <a:xfrm>
            <a:off x="1752301" y="633616"/>
            <a:ext cx="3295552" cy="4330269"/>
            <a:chOff x="3168650" y="2419758"/>
            <a:chExt cx="2616200" cy="1326742"/>
          </a:xfrm>
        </p:grpSpPr>
        <p:sp useBgFill="1">
          <p:nvSpPr>
            <p:cNvPr id="102" name="Container"/>
            <p:cNvSpPr>
              <a:spLocks/>
            </p:cNvSpPr>
            <p:nvPr/>
          </p:nvSpPr>
          <p:spPr>
            <a:xfrm>
              <a:off x="3168650" y="2464381"/>
              <a:ext cx="2616200" cy="1282119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103" name="Content"/>
            <p:cNvSpPr txBox="1">
              <a:spLocks/>
            </p:cNvSpPr>
            <p:nvPr/>
          </p:nvSpPr>
          <p:spPr>
            <a:xfrm>
              <a:off x="3285850" y="2419758"/>
              <a:ext cx="360388" cy="777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zh-CN" altLang="en-US" sz="105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CheckBoxChecked"/>
          <p:cNvGrpSpPr/>
          <p:nvPr>
            <p:custDataLst>
              <p:custData r:id="rId4"/>
            </p:custDataLst>
          </p:nvPr>
        </p:nvGrpSpPr>
        <p:grpSpPr>
          <a:xfrm>
            <a:off x="1899934" y="917759"/>
            <a:ext cx="1021952" cy="230832"/>
            <a:chOff x="4317072" y="3312427"/>
            <a:chExt cx="1021952" cy="230832"/>
          </a:xfrm>
        </p:grpSpPr>
        <p:grpSp>
          <p:nvGrpSpPr>
            <p:cNvPr id="69" name="Group 2"/>
            <p:cNvGrpSpPr/>
            <p:nvPr/>
          </p:nvGrpSpPr>
          <p:grpSpPr>
            <a:xfrm>
              <a:off x="4354457" y="3312427"/>
              <a:ext cx="984567" cy="230832"/>
              <a:chOff x="5179829" y="2087451"/>
              <a:chExt cx="922733" cy="216403"/>
            </a:xfrm>
          </p:grpSpPr>
          <p:sp>
            <p:nvSpPr>
              <p:cNvPr id="71" name="Content"/>
              <p:cNvSpPr txBox="1">
                <a:spLocks/>
              </p:cNvSpPr>
              <p:nvPr/>
            </p:nvSpPr>
            <p:spPr>
              <a:xfrm>
                <a:off x="5179829" y="2087451"/>
                <a:ext cx="922733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Before DUT</a:t>
                </a:r>
              </a:p>
            </p:txBody>
          </p:sp>
          <p:sp>
            <p:nvSpPr>
              <p:cNvPr id="72" name="CheckBox"/>
              <p:cNvSpPr>
                <a:spLocks/>
              </p:cNvSpPr>
              <p:nvPr/>
            </p:nvSpPr>
            <p:spPr>
              <a:xfrm>
                <a:off x="5179829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0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RadioButtonSelected"/>
          <p:cNvGrpSpPr/>
          <p:nvPr>
            <p:custDataLst>
              <p:custData r:id="rId5"/>
            </p:custDataLst>
          </p:nvPr>
        </p:nvGrpSpPr>
        <p:grpSpPr>
          <a:xfrm>
            <a:off x="3084289" y="917759"/>
            <a:ext cx="520142" cy="230832"/>
            <a:chOff x="4356895" y="3334651"/>
            <a:chExt cx="520142" cy="230832"/>
          </a:xfrm>
        </p:grpSpPr>
        <p:sp>
          <p:nvSpPr>
            <p:cNvPr id="79" name="Content"/>
            <p:cNvSpPr txBox="1">
              <a:spLocks/>
            </p:cNvSpPr>
            <p:nvPr/>
          </p:nvSpPr>
          <p:spPr>
            <a:xfrm>
              <a:off x="4356895" y="3334651"/>
              <a:ext cx="520142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常数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0" name="Group 3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81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RadioButtonUnselected"/>
          <p:cNvGrpSpPr/>
          <p:nvPr>
            <p:custDataLst>
              <p:custData r:id="rId6"/>
            </p:custDataLst>
          </p:nvPr>
        </p:nvGrpSpPr>
        <p:grpSpPr>
          <a:xfrm>
            <a:off x="3766834" y="917759"/>
            <a:ext cx="520142" cy="230832"/>
            <a:chOff x="4356895" y="3334651"/>
            <a:chExt cx="520142" cy="230832"/>
          </a:xfrm>
        </p:grpSpPr>
        <p:sp>
          <p:nvSpPr>
            <p:cNvPr id="84" name="Content"/>
            <p:cNvSpPr txBox="1">
              <a:spLocks/>
            </p:cNvSpPr>
            <p:nvPr/>
          </p:nvSpPr>
          <p:spPr>
            <a:xfrm>
              <a:off x="4356895" y="3334651"/>
              <a:ext cx="520142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列表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Circle"/>
            <p:cNvSpPr>
              <a:spLocks/>
            </p:cNvSpPr>
            <p:nvPr/>
          </p:nvSpPr>
          <p:spPr>
            <a:xfrm>
              <a:off x="4356895" y="3390106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CheckBoxChecked"/>
          <p:cNvGrpSpPr/>
          <p:nvPr>
            <p:custDataLst>
              <p:custData r:id="rId7"/>
            </p:custDataLst>
          </p:nvPr>
        </p:nvGrpSpPr>
        <p:grpSpPr>
          <a:xfrm>
            <a:off x="1918390" y="2836683"/>
            <a:ext cx="919745" cy="230832"/>
            <a:chOff x="4317072" y="3312427"/>
            <a:chExt cx="919745" cy="230832"/>
          </a:xfrm>
        </p:grpSpPr>
        <p:grpSp>
          <p:nvGrpSpPr>
            <p:cNvPr id="87" name="Group 2"/>
            <p:cNvGrpSpPr/>
            <p:nvPr/>
          </p:nvGrpSpPr>
          <p:grpSpPr>
            <a:xfrm>
              <a:off x="4354457" y="3312427"/>
              <a:ext cx="882360" cy="230832"/>
              <a:chOff x="5179828" y="2087451"/>
              <a:chExt cx="826945" cy="216403"/>
            </a:xfrm>
          </p:grpSpPr>
          <p:sp>
            <p:nvSpPr>
              <p:cNvPr id="89" name="Content"/>
              <p:cNvSpPr txBox="1">
                <a:spLocks/>
              </p:cNvSpPr>
              <p:nvPr/>
            </p:nvSpPr>
            <p:spPr>
              <a:xfrm>
                <a:off x="5179828" y="2087451"/>
                <a:ext cx="82694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After </a:t>
                </a:r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DUT</a:t>
                </a:r>
              </a:p>
            </p:txBody>
          </p:sp>
          <p:sp>
            <p:nvSpPr>
              <p:cNvPr id="90" name="CheckBox"/>
              <p:cNvSpPr>
                <a:spLocks/>
              </p:cNvSpPr>
              <p:nvPr/>
            </p:nvSpPr>
            <p:spPr>
              <a:xfrm>
                <a:off x="5179828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8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RadioButtonSelected"/>
          <p:cNvGrpSpPr/>
          <p:nvPr>
            <p:custDataLst>
              <p:custData r:id="rId8"/>
            </p:custDataLst>
          </p:nvPr>
        </p:nvGrpSpPr>
        <p:grpSpPr>
          <a:xfrm>
            <a:off x="3102745" y="2836683"/>
            <a:ext cx="520142" cy="230832"/>
            <a:chOff x="4356895" y="3334651"/>
            <a:chExt cx="520142" cy="230832"/>
          </a:xfrm>
        </p:grpSpPr>
        <p:sp>
          <p:nvSpPr>
            <p:cNvPr id="92" name="Content"/>
            <p:cNvSpPr txBox="1">
              <a:spLocks/>
            </p:cNvSpPr>
            <p:nvPr/>
          </p:nvSpPr>
          <p:spPr>
            <a:xfrm>
              <a:off x="4356895" y="3334651"/>
              <a:ext cx="520142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常数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3" name="Group 3"/>
            <p:cNvGrpSpPr/>
            <p:nvPr/>
          </p:nvGrpSpPr>
          <p:grpSpPr>
            <a:xfrm>
              <a:off x="4356895" y="3390106"/>
              <a:ext cx="119960" cy="119922"/>
              <a:chOff x="4356895" y="3390106"/>
              <a:chExt cx="119960" cy="119922"/>
            </a:xfrm>
          </p:grpSpPr>
          <p:sp>
            <p:nvSpPr>
              <p:cNvPr id="94" name="Circle"/>
              <p:cNvSpPr>
                <a:spLocks/>
              </p:cNvSpPr>
              <p:nvPr/>
            </p:nvSpPr>
            <p:spPr>
              <a:xfrm>
                <a:off x="4356895" y="3390106"/>
                <a:ext cx="119960" cy="119922"/>
              </a:xfrm>
              <a:prstGeom prst="ellipse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InnerCircle"/>
              <p:cNvSpPr>
                <a:spLocks/>
              </p:cNvSpPr>
              <p:nvPr/>
            </p:nvSpPr>
            <p:spPr>
              <a:xfrm>
                <a:off x="4390432" y="3420972"/>
                <a:ext cx="58189" cy="5819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6" name="RadioButtonUnselected"/>
          <p:cNvGrpSpPr/>
          <p:nvPr>
            <p:custDataLst>
              <p:custData r:id="rId9"/>
            </p:custDataLst>
          </p:nvPr>
        </p:nvGrpSpPr>
        <p:grpSpPr>
          <a:xfrm>
            <a:off x="3785290" y="2836683"/>
            <a:ext cx="520142" cy="230832"/>
            <a:chOff x="4356895" y="3334651"/>
            <a:chExt cx="520142" cy="230832"/>
          </a:xfrm>
        </p:grpSpPr>
        <p:sp>
          <p:nvSpPr>
            <p:cNvPr id="97" name="Content"/>
            <p:cNvSpPr txBox="1">
              <a:spLocks/>
            </p:cNvSpPr>
            <p:nvPr/>
          </p:nvSpPr>
          <p:spPr>
            <a:xfrm>
              <a:off x="4356895" y="3334651"/>
              <a:ext cx="520142" cy="230832"/>
            </a:xfrm>
            <a:prstGeom prst="rect">
              <a:avLst/>
            </a:prstGeom>
            <a:noFill/>
          </p:spPr>
          <p:txBody>
            <a:bodyPr wrap="none" lIns="164592" tIns="18288" rIns="45720" bIns="27432" rtlCol="0" anchor="ctr" anchorCtr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列表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Circle"/>
            <p:cNvSpPr>
              <a:spLocks/>
            </p:cNvSpPr>
            <p:nvPr/>
          </p:nvSpPr>
          <p:spPr>
            <a:xfrm>
              <a:off x="4356895" y="3390106"/>
              <a:ext cx="119960" cy="119922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9" name="Content"/>
          <p:cNvSpPr/>
          <p:nvPr>
            <p:custDataLst>
              <p:custData r:id="rId10"/>
            </p:custDataLst>
          </p:nvPr>
        </p:nvSpPr>
        <p:spPr>
          <a:xfrm>
            <a:off x="2176114" y="1295061"/>
            <a:ext cx="225097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0.5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dB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100" name="Table"/>
          <p:cNvGraphicFramePr>
            <a:graphicFrameLocks noGrp="1"/>
          </p:cNvGraphicFramePr>
          <p:nvPr>
            <p:custDataLst>
              <p:custData r:id="rId11"/>
            </p:custDataLst>
            <p:extLst>
              <p:ext uri="{D42A27DB-BD31-4B8C-83A1-F6EECF244321}">
                <p14:modId xmlns:p14="http://schemas.microsoft.com/office/powerpoint/2010/main" val="2402345655"/>
              </p:ext>
            </p:extLst>
          </p:nvPr>
        </p:nvGraphicFramePr>
        <p:xfrm>
          <a:off x="2176114" y="3171046"/>
          <a:ext cx="2447925" cy="13728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19150"/>
                <a:gridCol w="808792"/>
                <a:gridCol w="819983"/>
              </a:tblGrid>
              <a:tr h="192025"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序号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rgbClr val="000000"/>
                          </a:solidFill>
                        </a:rPr>
                        <a:t>频率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 smtClean="0">
                          <a:solidFill>
                            <a:srgbClr val="000000"/>
                          </a:solidFill>
                        </a:rPr>
                        <a:t>Resp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847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2082814" y="1124615"/>
            <a:ext cx="2881072" cy="169470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2079019" y="3118470"/>
            <a:ext cx="2881072" cy="178010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Content"/>
          <p:cNvSpPr/>
          <p:nvPr>
            <p:custDataLst>
              <p:custData r:id="rId12"/>
            </p:custDataLst>
          </p:nvPr>
        </p:nvSpPr>
        <p:spPr>
          <a:xfrm>
            <a:off x="3856745" y="4622430"/>
            <a:ext cx="74966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应用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6" name="Content"/>
          <p:cNvSpPr/>
          <p:nvPr>
            <p:custDataLst>
              <p:custData r:id="rId13"/>
            </p:custDataLst>
          </p:nvPr>
        </p:nvSpPr>
        <p:spPr>
          <a:xfrm>
            <a:off x="2176114" y="4622430"/>
            <a:ext cx="51741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导出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7" name="Content"/>
          <p:cNvSpPr/>
          <p:nvPr>
            <p:custDataLst>
              <p:custData r:id="rId14"/>
            </p:custDataLst>
          </p:nvPr>
        </p:nvSpPr>
        <p:spPr>
          <a:xfrm>
            <a:off x="2714239" y="4622430"/>
            <a:ext cx="517414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导入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4" name="Group"/>
          <p:cNvGrpSpPr/>
          <p:nvPr>
            <p:custDataLst>
              <p:custData r:id="rId15"/>
            </p:custDataLst>
          </p:nvPr>
        </p:nvGrpSpPr>
        <p:grpSpPr>
          <a:xfrm>
            <a:off x="5111750" y="624091"/>
            <a:ext cx="2616200" cy="4339793"/>
            <a:chOff x="3168650" y="2419758"/>
            <a:chExt cx="2616200" cy="1326742"/>
          </a:xfrm>
        </p:grpSpPr>
        <p:sp useBgFill="1">
          <p:nvSpPr>
            <p:cNvPr id="125" name="Container"/>
            <p:cNvSpPr>
              <a:spLocks/>
            </p:cNvSpPr>
            <p:nvPr/>
          </p:nvSpPr>
          <p:spPr>
            <a:xfrm>
              <a:off x="3168650" y="2464283"/>
              <a:ext cx="2616200" cy="1282217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126" name="Content"/>
            <p:cNvSpPr txBox="1">
              <a:spLocks/>
            </p:cNvSpPr>
            <p:nvPr/>
          </p:nvSpPr>
          <p:spPr>
            <a:xfrm>
              <a:off x="3316284" y="2419758"/>
              <a:ext cx="453970" cy="7762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zh-CN" altLang="en-US" sz="105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温度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7" name="Content"/>
          <p:cNvSpPr txBox="1"/>
          <p:nvPr>
            <p:custDataLst>
              <p:custData r:id="rId16"/>
            </p:custDataLst>
          </p:nvPr>
        </p:nvSpPr>
        <p:spPr>
          <a:xfrm>
            <a:off x="5475956" y="1422409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温度值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Content"/>
          <p:cNvSpPr/>
          <p:nvPr>
            <p:custDataLst>
              <p:custData r:id="rId17"/>
            </p:custDataLst>
          </p:nvPr>
        </p:nvSpPr>
        <p:spPr>
          <a:xfrm>
            <a:off x="6095562" y="1423525"/>
            <a:ext cx="1490225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300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K°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29" name="CheckBoxChecked"/>
          <p:cNvGrpSpPr/>
          <p:nvPr>
            <p:custDataLst>
              <p:custData r:id="rId18"/>
            </p:custDataLst>
          </p:nvPr>
        </p:nvGrpSpPr>
        <p:grpSpPr>
          <a:xfrm>
            <a:off x="5168756" y="878007"/>
            <a:ext cx="865307" cy="230832"/>
            <a:chOff x="4317072" y="3312427"/>
            <a:chExt cx="865307" cy="230832"/>
          </a:xfrm>
        </p:grpSpPr>
        <p:grpSp>
          <p:nvGrpSpPr>
            <p:cNvPr id="130" name="Group 2"/>
            <p:cNvGrpSpPr/>
            <p:nvPr/>
          </p:nvGrpSpPr>
          <p:grpSpPr>
            <a:xfrm>
              <a:off x="4354457" y="3312427"/>
              <a:ext cx="827922" cy="230832"/>
              <a:chOff x="5179823" y="2087451"/>
              <a:chExt cx="775925" cy="216403"/>
            </a:xfrm>
          </p:grpSpPr>
          <p:sp>
            <p:nvSpPr>
              <p:cNvPr id="132" name="Content"/>
              <p:cNvSpPr txBox="1">
                <a:spLocks/>
              </p:cNvSpPr>
              <p:nvPr/>
            </p:nvSpPr>
            <p:spPr>
              <a:xfrm>
                <a:off x="5179823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温度补偿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CheckBox"/>
              <p:cNvSpPr>
                <a:spLocks/>
              </p:cNvSpPr>
              <p:nvPr/>
            </p:nvSpPr>
            <p:spPr>
              <a:xfrm>
                <a:off x="5179823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31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4" name="CheckBoxChecked"/>
          <p:cNvGrpSpPr/>
          <p:nvPr>
            <p:custDataLst>
              <p:custData r:id="rId19"/>
            </p:custDataLst>
          </p:nvPr>
        </p:nvGrpSpPr>
        <p:grpSpPr>
          <a:xfrm>
            <a:off x="5554543" y="1152251"/>
            <a:ext cx="865307" cy="230832"/>
            <a:chOff x="4317072" y="3312427"/>
            <a:chExt cx="865307" cy="230832"/>
          </a:xfrm>
        </p:grpSpPr>
        <p:grpSp>
          <p:nvGrpSpPr>
            <p:cNvPr id="135" name="Group 2"/>
            <p:cNvGrpSpPr/>
            <p:nvPr/>
          </p:nvGrpSpPr>
          <p:grpSpPr>
            <a:xfrm>
              <a:off x="4354457" y="3312427"/>
              <a:ext cx="827922" cy="230832"/>
              <a:chOff x="5179822" y="2087451"/>
              <a:chExt cx="775925" cy="216403"/>
            </a:xfrm>
          </p:grpSpPr>
          <p:sp>
            <p:nvSpPr>
              <p:cNvPr id="137" name="Content"/>
              <p:cNvSpPr txBox="1">
                <a:spLocks/>
              </p:cNvSpPr>
              <p:nvPr/>
            </p:nvSpPr>
            <p:spPr>
              <a:xfrm>
                <a:off x="5179822" y="2087451"/>
                <a:ext cx="775925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自动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补偿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CheckBox"/>
              <p:cNvSpPr>
                <a:spLocks/>
              </p:cNvSpPr>
              <p:nvPr/>
            </p:nvSpPr>
            <p:spPr>
              <a:xfrm>
                <a:off x="5179822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36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9" name="矩形 138"/>
          <p:cNvSpPr/>
          <p:nvPr/>
        </p:nvSpPr>
        <p:spPr>
          <a:xfrm>
            <a:off x="5475956" y="1127721"/>
            <a:ext cx="2175146" cy="6357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Content"/>
          <p:cNvSpPr/>
          <p:nvPr>
            <p:custDataLst>
              <p:custData r:id="rId20"/>
            </p:custDataLst>
          </p:nvPr>
        </p:nvSpPr>
        <p:spPr>
          <a:xfrm>
            <a:off x="5540936" y="5457590"/>
            <a:ext cx="1106592" cy="982144"/>
          </a:xfrm>
          <a:prstGeom prst="roundRect">
            <a:avLst>
              <a:gd name="adj" fmla="val 71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>
                <a:latin typeface="Segoe UI" pitchFamily="34" charset="0"/>
                <a:cs typeface="Segoe UI" pitchFamily="34" charset="0"/>
              </a:rPr>
              <a:t>校准执行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7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TabGroup"/>
          <p:cNvGrpSpPr/>
          <p:nvPr>
            <p:custDataLst>
              <p:custData r:id="rId1"/>
            </p:custDataLst>
          </p:nvPr>
        </p:nvGrpSpPr>
        <p:grpSpPr>
          <a:xfrm>
            <a:off x="1129422" y="599250"/>
            <a:ext cx="9083217" cy="2017394"/>
            <a:chOff x="3138993" y="2600325"/>
            <a:chExt cx="3513043" cy="2017394"/>
          </a:xfrm>
        </p:grpSpPr>
        <p:sp>
          <p:nvSpPr>
            <p:cNvPr id="34" name="Container"/>
            <p:cNvSpPr>
              <a:spLocks/>
            </p:cNvSpPr>
            <p:nvPr/>
          </p:nvSpPr>
          <p:spPr>
            <a:xfrm>
              <a:off x="3138993" y="2846816"/>
              <a:ext cx="3513043" cy="17709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Tab3"/>
            <p:cNvSpPr txBox="1">
              <a:spLocks/>
            </p:cNvSpPr>
            <p:nvPr/>
          </p:nvSpPr>
          <p:spPr>
            <a:xfrm>
              <a:off x="3508835" y="2636505"/>
              <a:ext cx="312193" cy="21031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Limit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5"/>
            <p:cNvGrpSpPr/>
            <p:nvPr/>
          </p:nvGrpSpPr>
          <p:grpSpPr>
            <a:xfrm>
              <a:off x="3160562" y="2600325"/>
              <a:ext cx="348280" cy="246492"/>
              <a:chOff x="3451460" y="2698418"/>
              <a:chExt cx="225427" cy="210312"/>
            </a:xfrm>
          </p:grpSpPr>
          <p:sp>
            <p:nvSpPr>
              <p:cNvPr id="39" name="ActiveTab"/>
              <p:cNvSpPr txBox="1">
                <a:spLocks/>
              </p:cNvSpPr>
              <p:nvPr/>
            </p:nvSpPr>
            <p:spPr>
              <a:xfrm>
                <a:off x="3451460" y="2698418"/>
                <a:ext cx="225427" cy="21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迹线设置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TabLine"/>
              <p:cNvSpPr>
                <a:spLocks/>
              </p:cNvSpPr>
              <p:nvPr/>
            </p:nvSpPr>
            <p:spPr>
              <a:xfrm>
                <a:off x="3453875" y="2908730"/>
                <a:ext cx="220597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Content"/>
          <p:cNvSpPr txBox="1"/>
          <p:nvPr>
            <p:custDataLst>
              <p:custData r:id="rId2"/>
            </p:custDataLst>
          </p:nvPr>
        </p:nvSpPr>
        <p:spPr>
          <a:xfrm>
            <a:off x="1256411" y="1020252"/>
            <a:ext cx="66684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Format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DropdownBox"/>
          <p:cNvGrpSpPr/>
          <p:nvPr>
            <p:custDataLst>
              <p:custData r:id="rId3"/>
            </p:custDataLst>
          </p:nvPr>
        </p:nvGrpSpPr>
        <p:grpSpPr>
          <a:xfrm>
            <a:off x="1897512" y="1021368"/>
            <a:ext cx="1224000" cy="228600"/>
            <a:chOff x="4016824" y="3329200"/>
            <a:chExt cx="1097652" cy="228600"/>
          </a:xfrm>
        </p:grpSpPr>
        <p:sp>
          <p:nvSpPr>
            <p:cNvPr id="15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err="1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NF_Log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DownArrow"/>
            <p:cNvSpPr>
              <a:spLocks noChangeAspect="1"/>
            </p:cNvSpPr>
            <p:nvPr/>
          </p:nvSpPr>
          <p:spPr>
            <a:xfrm rot="10800000">
              <a:off x="5004383" y="3430199"/>
              <a:ext cx="72914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7" name="Content"/>
          <p:cNvSpPr/>
          <p:nvPr>
            <p:custDataLst>
              <p:custData r:id="rId4"/>
            </p:custDataLst>
          </p:nvPr>
        </p:nvSpPr>
        <p:spPr>
          <a:xfrm>
            <a:off x="1894019" y="131110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" name="Content"/>
          <p:cNvSpPr txBox="1"/>
          <p:nvPr>
            <p:custDataLst>
              <p:custData r:id="rId5"/>
            </p:custDataLst>
          </p:nvPr>
        </p:nvSpPr>
        <p:spPr>
          <a:xfrm>
            <a:off x="1255529" y="1311102"/>
            <a:ext cx="39998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Ref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Content"/>
          <p:cNvSpPr/>
          <p:nvPr>
            <p:custDataLst>
              <p:custData r:id="rId6"/>
            </p:custDataLst>
          </p:nvPr>
        </p:nvSpPr>
        <p:spPr>
          <a:xfrm>
            <a:off x="3760002" y="131110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" name="Content"/>
          <p:cNvSpPr txBox="1"/>
          <p:nvPr>
            <p:custDataLst>
              <p:custData r:id="rId7"/>
            </p:custDataLst>
          </p:nvPr>
        </p:nvSpPr>
        <p:spPr>
          <a:xfrm>
            <a:off x="3121512" y="1311102"/>
            <a:ext cx="662554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Val/</a:t>
            </a:r>
            <a:r>
              <a:rPr lang="en-US" altLang="zh-CN" sz="1200" dirty="0" err="1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Div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Content"/>
          <p:cNvSpPr/>
          <p:nvPr>
            <p:custDataLst>
              <p:custData r:id="rId8"/>
            </p:custDataLst>
          </p:nvPr>
        </p:nvSpPr>
        <p:spPr>
          <a:xfrm>
            <a:off x="5663141" y="1311102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2" name="Content"/>
          <p:cNvSpPr txBox="1"/>
          <p:nvPr>
            <p:custDataLst>
              <p:custData r:id="rId9"/>
            </p:custDataLst>
          </p:nvPr>
        </p:nvSpPr>
        <p:spPr>
          <a:xfrm>
            <a:off x="5024651" y="1311102"/>
            <a:ext cx="468398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err="1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Divs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CheckBoxChecked"/>
          <p:cNvGrpSpPr/>
          <p:nvPr>
            <p:custDataLst>
              <p:custData r:id="rId10"/>
            </p:custDataLst>
          </p:nvPr>
        </p:nvGrpSpPr>
        <p:grpSpPr>
          <a:xfrm>
            <a:off x="1367494" y="1603846"/>
            <a:ext cx="966677" cy="230832"/>
            <a:chOff x="4317072" y="3312427"/>
            <a:chExt cx="966677" cy="230832"/>
          </a:xfrm>
        </p:grpSpPr>
        <p:grpSp>
          <p:nvGrpSpPr>
            <p:cNvPr id="24" name="Group 2"/>
            <p:cNvGrpSpPr/>
            <p:nvPr/>
          </p:nvGrpSpPr>
          <p:grpSpPr>
            <a:xfrm>
              <a:off x="4354457" y="3312427"/>
              <a:ext cx="929292" cy="230832"/>
              <a:chOff x="5179847" y="2087451"/>
              <a:chExt cx="870933" cy="216403"/>
            </a:xfrm>
          </p:grpSpPr>
          <p:sp>
            <p:nvSpPr>
              <p:cNvPr id="26" name="Content"/>
              <p:cNvSpPr txBox="1">
                <a:spLocks/>
              </p:cNvSpPr>
              <p:nvPr/>
            </p:nvSpPr>
            <p:spPr>
              <a:xfrm>
                <a:off x="5179847" y="2087451"/>
                <a:ext cx="870933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Auto Scale</a:t>
                </a:r>
              </a:p>
            </p:txBody>
          </p:sp>
          <p:sp>
            <p:nvSpPr>
              <p:cNvPr id="27" name="CheckBox"/>
              <p:cNvSpPr>
                <a:spLocks/>
              </p:cNvSpPr>
              <p:nvPr/>
            </p:nvSpPr>
            <p:spPr>
              <a:xfrm>
                <a:off x="5179847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5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CheckBoxChecked"/>
          <p:cNvGrpSpPr/>
          <p:nvPr>
            <p:custDataLst>
              <p:custData r:id="rId11"/>
            </p:custDataLst>
          </p:nvPr>
        </p:nvGrpSpPr>
        <p:grpSpPr>
          <a:xfrm>
            <a:off x="1367685" y="1846101"/>
            <a:ext cx="557529" cy="230832"/>
            <a:chOff x="4317072" y="3312427"/>
            <a:chExt cx="557529" cy="230832"/>
          </a:xfrm>
        </p:grpSpPr>
        <p:grpSp>
          <p:nvGrpSpPr>
            <p:cNvPr id="29" name="Group 2"/>
            <p:cNvGrpSpPr/>
            <p:nvPr/>
          </p:nvGrpSpPr>
          <p:grpSpPr>
            <a:xfrm>
              <a:off x="4354457" y="3312427"/>
              <a:ext cx="520144" cy="230832"/>
              <a:chOff x="5179850" y="2087451"/>
              <a:chExt cx="487479" cy="216403"/>
            </a:xfrm>
          </p:grpSpPr>
          <p:sp>
            <p:nvSpPr>
              <p:cNvPr id="31" name="Content"/>
              <p:cNvSpPr txBox="1">
                <a:spLocks/>
              </p:cNvSpPr>
              <p:nvPr/>
            </p:nvSpPr>
            <p:spPr>
              <a:xfrm>
                <a:off x="5179850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存图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CheckBox"/>
              <p:cNvSpPr>
                <a:spLocks/>
              </p:cNvSpPr>
              <p:nvPr/>
            </p:nvSpPr>
            <p:spPr>
              <a:xfrm>
                <a:off x="5179850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0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TabGroup"/>
          <p:cNvGrpSpPr/>
          <p:nvPr>
            <p:custDataLst>
              <p:custData r:id="rId12"/>
            </p:custDataLst>
          </p:nvPr>
        </p:nvGrpSpPr>
        <p:grpSpPr>
          <a:xfrm>
            <a:off x="1129422" y="2969404"/>
            <a:ext cx="9083217" cy="2340725"/>
            <a:chOff x="3138993" y="2600323"/>
            <a:chExt cx="3513043" cy="2017396"/>
          </a:xfrm>
        </p:grpSpPr>
        <p:sp>
          <p:nvSpPr>
            <p:cNvPr id="42" name="Container"/>
            <p:cNvSpPr>
              <a:spLocks/>
            </p:cNvSpPr>
            <p:nvPr/>
          </p:nvSpPr>
          <p:spPr>
            <a:xfrm>
              <a:off x="3138993" y="2812769"/>
              <a:ext cx="3513043" cy="180495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Tab3"/>
            <p:cNvSpPr txBox="1">
              <a:spLocks/>
            </p:cNvSpPr>
            <p:nvPr/>
          </p:nvSpPr>
          <p:spPr>
            <a:xfrm>
              <a:off x="3508835" y="2631508"/>
              <a:ext cx="312193" cy="1812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迹线设置</a:t>
              </a:r>
              <a:endPara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4" name="Group 5"/>
            <p:cNvGrpSpPr/>
            <p:nvPr/>
          </p:nvGrpSpPr>
          <p:grpSpPr>
            <a:xfrm>
              <a:off x="3160556" y="2600323"/>
              <a:ext cx="348280" cy="212444"/>
              <a:chOff x="3451456" y="2698424"/>
              <a:chExt cx="225427" cy="181262"/>
            </a:xfrm>
          </p:grpSpPr>
          <p:sp>
            <p:nvSpPr>
              <p:cNvPr id="45" name="ActiveTab"/>
              <p:cNvSpPr txBox="1">
                <a:spLocks/>
              </p:cNvSpPr>
              <p:nvPr/>
            </p:nvSpPr>
            <p:spPr>
              <a:xfrm>
                <a:off x="3451456" y="2698424"/>
                <a:ext cx="225427" cy="18126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altLang="zh-CN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Limit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abLine"/>
              <p:cNvSpPr>
                <a:spLocks/>
              </p:cNvSpPr>
              <p:nvPr/>
            </p:nvSpPr>
            <p:spPr>
              <a:xfrm>
                <a:off x="3453871" y="2879686"/>
                <a:ext cx="22059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" name="CheckBoxChecked"/>
          <p:cNvGrpSpPr/>
          <p:nvPr>
            <p:custDataLst>
              <p:custData r:id="rId13"/>
            </p:custDataLst>
          </p:nvPr>
        </p:nvGrpSpPr>
        <p:grpSpPr>
          <a:xfrm>
            <a:off x="1367494" y="3290955"/>
            <a:ext cx="1073696" cy="230832"/>
            <a:chOff x="4317072" y="3312427"/>
            <a:chExt cx="1073696" cy="230832"/>
          </a:xfrm>
        </p:grpSpPr>
        <p:grpSp>
          <p:nvGrpSpPr>
            <p:cNvPr id="58" name="Group 2"/>
            <p:cNvGrpSpPr/>
            <p:nvPr/>
          </p:nvGrpSpPr>
          <p:grpSpPr>
            <a:xfrm>
              <a:off x="4354457" y="3312427"/>
              <a:ext cx="1036311" cy="230832"/>
              <a:chOff x="5179829" y="2087451"/>
              <a:chExt cx="971228" cy="216403"/>
            </a:xfrm>
          </p:grpSpPr>
          <p:sp>
            <p:nvSpPr>
              <p:cNvPr id="60" name="Content"/>
              <p:cNvSpPr txBox="1">
                <a:spLocks/>
              </p:cNvSpPr>
              <p:nvPr/>
            </p:nvSpPr>
            <p:spPr>
              <a:xfrm>
                <a:off x="5179829" y="2087451"/>
                <a:ext cx="971228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Limit Enable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CheckBox"/>
              <p:cNvSpPr>
                <a:spLocks/>
              </p:cNvSpPr>
              <p:nvPr/>
            </p:nvSpPr>
            <p:spPr>
              <a:xfrm>
                <a:off x="5179829" y="2146836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9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7" name="Table"/>
          <p:cNvGraphicFramePr>
            <a:graphicFrameLocks noGrp="1"/>
          </p:cNvGraphicFramePr>
          <p:nvPr>
            <p:custDataLst>
              <p:custData r:id="rId14"/>
            </p:custDataLst>
            <p:extLst>
              <p:ext uri="{D42A27DB-BD31-4B8C-83A1-F6EECF244321}">
                <p14:modId xmlns:p14="http://schemas.microsoft.com/office/powerpoint/2010/main" val="3442175197"/>
              </p:ext>
            </p:extLst>
          </p:nvPr>
        </p:nvGraphicFramePr>
        <p:xfrm>
          <a:off x="1423988" y="3610484"/>
          <a:ext cx="3343275" cy="1568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19150"/>
                <a:gridCol w="808792"/>
                <a:gridCol w="819983"/>
                <a:gridCol w="895350"/>
              </a:tblGrid>
              <a:tr h="192025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8264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847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ontent"/>
          <p:cNvSpPr/>
          <p:nvPr>
            <p:custDataLst>
              <p:custData r:id="rId15"/>
            </p:custDataLst>
          </p:nvPr>
        </p:nvSpPr>
        <p:spPr>
          <a:xfrm>
            <a:off x="3349739" y="3292070"/>
            <a:ext cx="612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导出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/>
          <p:cNvSpPr/>
          <p:nvPr>
            <p:custDataLst>
              <p:custData r:id="rId16"/>
            </p:custDataLst>
          </p:nvPr>
        </p:nvSpPr>
        <p:spPr>
          <a:xfrm>
            <a:off x="4005807" y="3301556"/>
            <a:ext cx="612000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导入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TabGroup"/>
          <p:cNvGrpSpPr/>
          <p:nvPr>
            <p:custDataLst>
              <p:custData r:id="rId1"/>
            </p:custDataLst>
          </p:nvPr>
        </p:nvGrpSpPr>
        <p:grpSpPr>
          <a:xfrm>
            <a:off x="1069248" y="716696"/>
            <a:ext cx="10355243" cy="2949868"/>
            <a:chOff x="3138993" y="2600319"/>
            <a:chExt cx="3513043" cy="2017400"/>
          </a:xfrm>
        </p:grpSpPr>
        <p:sp>
          <p:nvSpPr>
            <p:cNvPr id="22" name="Container"/>
            <p:cNvSpPr>
              <a:spLocks/>
            </p:cNvSpPr>
            <p:nvPr/>
          </p:nvSpPr>
          <p:spPr>
            <a:xfrm>
              <a:off x="3138993" y="2768896"/>
              <a:ext cx="3513043" cy="184882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Tab3"/>
            <p:cNvSpPr txBox="1">
              <a:spLocks/>
            </p:cNvSpPr>
            <p:nvPr/>
          </p:nvSpPr>
          <p:spPr>
            <a:xfrm>
              <a:off x="3463404" y="2625065"/>
              <a:ext cx="273844" cy="14383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Function</a:t>
              </a:r>
              <a:endPara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" name="Group 5"/>
            <p:cNvGrpSpPr/>
            <p:nvPr/>
          </p:nvGrpSpPr>
          <p:grpSpPr>
            <a:xfrm>
              <a:off x="3157906" y="2600319"/>
              <a:ext cx="305498" cy="168575"/>
              <a:chOff x="3449741" y="2698420"/>
              <a:chExt cx="197736" cy="143832"/>
            </a:xfrm>
          </p:grpSpPr>
          <p:sp>
            <p:nvSpPr>
              <p:cNvPr id="25" name="ActiveTab"/>
              <p:cNvSpPr txBox="1">
                <a:spLocks/>
              </p:cNvSpPr>
              <p:nvPr/>
            </p:nvSpPr>
            <p:spPr>
              <a:xfrm>
                <a:off x="3449741" y="2698420"/>
                <a:ext cx="197736" cy="1438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abLine"/>
              <p:cNvSpPr>
                <a:spLocks/>
              </p:cNvSpPr>
              <p:nvPr/>
            </p:nvSpPr>
            <p:spPr>
              <a:xfrm>
                <a:off x="3451860" y="2842252"/>
                <a:ext cx="193498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7" name="Content"/>
          <p:cNvSpPr txBox="1"/>
          <p:nvPr>
            <p:custDataLst>
              <p:custData r:id="rId2"/>
            </p:custDataLst>
          </p:nvPr>
        </p:nvSpPr>
        <p:spPr>
          <a:xfrm>
            <a:off x="1134660" y="1114617"/>
            <a:ext cx="50000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Type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DropdownBox"/>
          <p:cNvGrpSpPr/>
          <p:nvPr>
            <p:custDataLst>
              <p:custData r:id="rId3"/>
            </p:custDataLst>
          </p:nvPr>
        </p:nvGrpSpPr>
        <p:grpSpPr>
          <a:xfrm>
            <a:off x="2061489" y="1129034"/>
            <a:ext cx="1097652" cy="228600"/>
            <a:chOff x="4016824" y="3329200"/>
            <a:chExt cx="1097652" cy="228600"/>
          </a:xfrm>
        </p:grpSpPr>
        <p:sp>
          <p:nvSpPr>
            <p:cNvPr id="4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Max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1" name="CheckBoxChecked"/>
          <p:cNvGrpSpPr/>
          <p:nvPr>
            <p:custDataLst>
              <p:custData r:id="rId4"/>
            </p:custDataLst>
          </p:nvPr>
        </p:nvGrpSpPr>
        <p:grpSpPr>
          <a:xfrm>
            <a:off x="5369682" y="1678075"/>
            <a:ext cx="690580" cy="230832"/>
            <a:chOff x="4317072" y="3312427"/>
            <a:chExt cx="690580" cy="230832"/>
          </a:xfrm>
        </p:grpSpPr>
        <p:grpSp>
          <p:nvGrpSpPr>
            <p:cNvPr id="52" name="Group 2"/>
            <p:cNvGrpSpPr/>
            <p:nvPr/>
          </p:nvGrpSpPr>
          <p:grpSpPr>
            <a:xfrm>
              <a:off x="4354457" y="3312427"/>
              <a:ext cx="653195" cy="230832"/>
              <a:chOff x="5179843" y="2087451"/>
              <a:chExt cx="612174" cy="216403"/>
            </a:xfrm>
          </p:grpSpPr>
          <p:sp>
            <p:nvSpPr>
              <p:cNvPr id="54" name="Content"/>
              <p:cNvSpPr txBox="1">
                <a:spLocks/>
              </p:cNvSpPr>
              <p:nvPr/>
            </p:nvSpPr>
            <p:spPr>
              <a:xfrm>
                <a:off x="5179843" y="2087451"/>
                <a:ext cx="61217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X 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判定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CheckBox"/>
              <p:cNvSpPr>
                <a:spLocks/>
              </p:cNvSpPr>
              <p:nvPr/>
            </p:nvSpPr>
            <p:spPr>
              <a:xfrm>
                <a:off x="5179843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3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CheckBoxChecked"/>
          <p:cNvGrpSpPr/>
          <p:nvPr>
            <p:custDataLst>
              <p:custData r:id="rId5"/>
            </p:custDataLst>
          </p:nvPr>
        </p:nvGrpSpPr>
        <p:grpSpPr>
          <a:xfrm>
            <a:off x="5380204" y="1943517"/>
            <a:ext cx="684162" cy="230832"/>
            <a:chOff x="4317072" y="3312427"/>
            <a:chExt cx="684162" cy="230832"/>
          </a:xfrm>
        </p:grpSpPr>
        <p:grpSp>
          <p:nvGrpSpPr>
            <p:cNvPr id="57" name="Group 2"/>
            <p:cNvGrpSpPr/>
            <p:nvPr/>
          </p:nvGrpSpPr>
          <p:grpSpPr>
            <a:xfrm>
              <a:off x="4354457" y="3312427"/>
              <a:ext cx="646777" cy="230832"/>
              <a:chOff x="5179844" y="2087451"/>
              <a:chExt cx="606159" cy="216403"/>
            </a:xfrm>
          </p:grpSpPr>
          <p:sp>
            <p:nvSpPr>
              <p:cNvPr id="59" name="Content"/>
              <p:cNvSpPr txBox="1">
                <a:spLocks/>
              </p:cNvSpPr>
              <p:nvPr/>
            </p:nvSpPr>
            <p:spPr>
              <a:xfrm>
                <a:off x="5179844" y="2087451"/>
                <a:ext cx="60615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Y</a:t>
                </a:r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判定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CheckBox"/>
              <p:cNvSpPr>
                <a:spLocks/>
              </p:cNvSpPr>
              <p:nvPr/>
            </p:nvSpPr>
            <p:spPr>
              <a:xfrm>
                <a:off x="5179845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8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CheckBoxChecked"/>
          <p:cNvGrpSpPr/>
          <p:nvPr>
            <p:custDataLst>
              <p:custData r:id="rId6"/>
            </p:custDataLst>
          </p:nvPr>
        </p:nvGrpSpPr>
        <p:grpSpPr>
          <a:xfrm>
            <a:off x="3245301" y="1126802"/>
            <a:ext cx="557529" cy="230832"/>
            <a:chOff x="4317072" y="3312427"/>
            <a:chExt cx="557529" cy="230832"/>
          </a:xfrm>
        </p:grpSpPr>
        <p:grpSp>
          <p:nvGrpSpPr>
            <p:cNvPr id="62" name="Group 2"/>
            <p:cNvGrpSpPr/>
            <p:nvPr/>
          </p:nvGrpSpPr>
          <p:grpSpPr>
            <a:xfrm>
              <a:off x="4354457" y="3312427"/>
              <a:ext cx="520144" cy="230832"/>
              <a:chOff x="5179846" y="2087451"/>
              <a:chExt cx="487479" cy="216403"/>
            </a:xfrm>
          </p:grpSpPr>
          <p:sp>
            <p:nvSpPr>
              <p:cNvPr id="64" name="Content"/>
              <p:cNvSpPr txBox="1">
                <a:spLocks/>
              </p:cNvSpPr>
              <p:nvPr/>
            </p:nvSpPr>
            <p:spPr>
              <a:xfrm>
                <a:off x="5179846" y="2087451"/>
                <a:ext cx="487479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跳过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CheckBox"/>
              <p:cNvSpPr>
                <a:spLocks/>
              </p:cNvSpPr>
              <p:nvPr/>
            </p:nvSpPr>
            <p:spPr>
              <a:xfrm>
                <a:off x="5179846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3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Content"/>
          <p:cNvSpPr txBox="1"/>
          <p:nvPr>
            <p:custDataLst>
              <p:custData r:id="rId7"/>
            </p:custDataLst>
          </p:nvPr>
        </p:nvSpPr>
        <p:spPr>
          <a:xfrm>
            <a:off x="1171535" y="139905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起始频率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Content"/>
          <p:cNvSpPr/>
          <p:nvPr>
            <p:custDataLst>
              <p:custData r:id="rId8"/>
            </p:custDataLst>
          </p:nvPr>
        </p:nvSpPr>
        <p:spPr>
          <a:xfrm>
            <a:off x="2057111" y="1400175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Content"/>
          <p:cNvSpPr txBox="1"/>
          <p:nvPr>
            <p:custDataLst>
              <p:custData r:id="rId9"/>
            </p:custDataLst>
          </p:nvPr>
        </p:nvSpPr>
        <p:spPr>
          <a:xfrm>
            <a:off x="3262132" y="139905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截止频率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Content"/>
          <p:cNvSpPr/>
          <p:nvPr>
            <p:custDataLst>
              <p:custData r:id="rId10"/>
            </p:custDataLst>
          </p:nvPr>
        </p:nvSpPr>
        <p:spPr>
          <a:xfrm>
            <a:off x="4102881" y="1400175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910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8" name="Content"/>
          <p:cNvSpPr txBox="1"/>
          <p:nvPr>
            <p:custDataLst>
              <p:custData r:id="rId11"/>
            </p:custDataLst>
          </p:nvPr>
        </p:nvSpPr>
        <p:spPr>
          <a:xfrm>
            <a:off x="1171535" y="1678075"/>
            <a:ext cx="89159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X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最小指标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Content"/>
          <p:cNvSpPr/>
          <p:nvPr>
            <p:custDataLst>
              <p:custData r:id="rId12"/>
            </p:custDataLst>
          </p:nvPr>
        </p:nvSpPr>
        <p:spPr>
          <a:xfrm>
            <a:off x="2066074" y="1679191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 txBox="1"/>
          <p:nvPr>
            <p:custDataLst>
              <p:custData r:id="rId13"/>
            </p:custDataLst>
          </p:nvPr>
        </p:nvSpPr>
        <p:spPr>
          <a:xfrm>
            <a:off x="3205222" y="1678075"/>
            <a:ext cx="89159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X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最大指标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Content"/>
          <p:cNvSpPr/>
          <p:nvPr>
            <p:custDataLst>
              <p:custData r:id="rId14"/>
            </p:custDataLst>
          </p:nvPr>
        </p:nvSpPr>
        <p:spPr>
          <a:xfrm>
            <a:off x="4099761" y="1679191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Content"/>
          <p:cNvSpPr txBox="1"/>
          <p:nvPr>
            <p:custDataLst>
              <p:custData r:id="rId15"/>
            </p:custDataLst>
          </p:nvPr>
        </p:nvSpPr>
        <p:spPr>
          <a:xfrm>
            <a:off x="1168587" y="1946324"/>
            <a:ext cx="88517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最小指标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Content"/>
          <p:cNvSpPr/>
          <p:nvPr>
            <p:custDataLst>
              <p:custData r:id="rId16"/>
            </p:custDataLst>
          </p:nvPr>
        </p:nvSpPr>
        <p:spPr>
          <a:xfrm>
            <a:off x="2063126" y="1947440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4" name="Content"/>
          <p:cNvSpPr txBox="1"/>
          <p:nvPr>
            <p:custDataLst>
              <p:custData r:id="rId17"/>
            </p:custDataLst>
          </p:nvPr>
        </p:nvSpPr>
        <p:spPr>
          <a:xfrm>
            <a:off x="3202274" y="1946324"/>
            <a:ext cx="88517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最大指标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Content"/>
          <p:cNvSpPr/>
          <p:nvPr>
            <p:custDataLst>
              <p:custData r:id="rId18"/>
            </p:custDataLst>
          </p:nvPr>
        </p:nvSpPr>
        <p:spPr>
          <a:xfrm>
            <a:off x="4096813" y="1947440"/>
            <a:ext cx="109765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890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MHz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8" name="Content"/>
          <p:cNvSpPr txBox="1"/>
          <p:nvPr>
            <p:custDataLst>
              <p:custData r:id="rId19"/>
            </p:custDataLst>
          </p:nvPr>
        </p:nvSpPr>
        <p:spPr>
          <a:xfrm>
            <a:off x="1171247" y="2503683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Content"/>
          <p:cNvSpPr txBox="1"/>
          <p:nvPr>
            <p:custDataLst>
              <p:custData r:id="rId20"/>
            </p:custDataLst>
          </p:nvPr>
        </p:nvSpPr>
        <p:spPr>
          <a:xfrm>
            <a:off x="1171247" y="2770919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参数描述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Content"/>
          <p:cNvSpPr txBox="1"/>
          <p:nvPr>
            <p:custDataLst>
              <p:custData r:id="rId21"/>
            </p:custDataLst>
          </p:nvPr>
        </p:nvSpPr>
        <p:spPr>
          <a:xfrm>
            <a:off x="1171247" y="3038155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频率描述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Content"/>
          <p:cNvSpPr txBox="1"/>
          <p:nvPr>
            <p:custDataLst>
              <p:custData r:id="rId22"/>
            </p:custDataLst>
          </p:nvPr>
        </p:nvSpPr>
        <p:spPr>
          <a:xfrm>
            <a:off x="1171247" y="330539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指标描述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Content"/>
          <p:cNvSpPr/>
          <p:nvPr>
            <p:custDataLst>
              <p:custData r:id="rId23"/>
            </p:custDataLst>
          </p:nvPr>
        </p:nvSpPr>
        <p:spPr>
          <a:xfrm>
            <a:off x="2066483" y="2503166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Content"/>
          <p:cNvSpPr/>
          <p:nvPr>
            <p:custDataLst>
              <p:custData r:id="rId24"/>
            </p:custDataLst>
          </p:nvPr>
        </p:nvSpPr>
        <p:spPr>
          <a:xfrm>
            <a:off x="2066483" y="2768487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4" name="Content"/>
          <p:cNvSpPr/>
          <p:nvPr>
            <p:custDataLst>
              <p:custData r:id="rId25"/>
            </p:custDataLst>
          </p:nvPr>
        </p:nvSpPr>
        <p:spPr>
          <a:xfrm>
            <a:off x="2066483" y="3033808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5" name="Content"/>
          <p:cNvSpPr/>
          <p:nvPr>
            <p:custDataLst>
              <p:custData r:id="rId26"/>
            </p:custDataLst>
          </p:nvPr>
        </p:nvSpPr>
        <p:spPr>
          <a:xfrm>
            <a:off x="2066483" y="3299130"/>
            <a:ext cx="3447298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96" name="DropdownBox"/>
          <p:cNvGrpSpPr/>
          <p:nvPr>
            <p:custDataLst>
              <p:custData r:id="rId27"/>
            </p:custDataLst>
          </p:nvPr>
        </p:nvGrpSpPr>
        <p:grpSpPr>
          <a:xfrm>
            <a:off x="5552562" y="2496263"/>
            <a:ext cx="774963" cy="228600"/>
            <a:chOff x="4016824" y="3329200"/>
            <a:chExt cx="1097652" cy="228600"/>
          </a:xfrm>
        </p:grpSpPr>
        <p:sp>
          <p:nvSpPr>
            <p:cNvPr id="97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99" name="DropdownBox"/>
          <p:cNvGrpSpPr/>
          <p:nvPr>
            <p:custDataLst>
              <p:custData r:id="rId28"/>
            </p:custDataLst>
          </p:nvPr>
        </p:nvGrpSpPr>
        <p:grpSpPr>
          <a:xfrm>
            <a:off x="5552562" y="2763592"/>
            <a:ext cx="774963" cy="228600"/>
            <a:chOff x="4016824" y="3329200"/>
            <a:chExt cx="1097652" cy="228600"/>
          </a:xfrm>
        </p:grpSpPr>
        <p:sp>
          <p:nvSpPr>
            <p:cNvPr id="100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2" name="DropdownBox"/>
          <p:cNvGrpSpPr/>
          <p:nvPr>
            <p:custDataLst>
              <p:custData r:id="rId29"/>
            </p:custDataLst>
          </p:nvPr>
        </p:nvGrpSpPr>
        <p:grpSpPr>
          <a:xfrm>
            <a:off x="5552562" y="3030921"/>
            <a:ext cx="774963" cy="228600"/>
            <a:chOff x="4016824" y="3329200"/>
            <a:chExt cx="1097652" cy="228600"/>
          </a:xfrm>
        </p:grpSpPr>
        <p:sp>
          <p:nvSpPr>
            <p:cNvPr id="103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5" name="DropdownBox"/>
          <p:cNvGrpSpPr/>
          <p:nvPr>
            <p:custDataLst>
              <p:custData r:id="rId30"/>
            </p:custDataLst>
          </p:nvPr>
        </p:nvGrpSpPr>
        <p:grpSpPr>
          <a:xfrm>
            <a:off x="5552562" y="3298249"/>
            <a:ext cx="774963" cy="228600"/>
            <a:chOff x="4016824" y="3329200"/>
            <a:chExt cx="1097652" cy="228600"/>
          </a:xfrm>
        </p:grpSpPr>
        <p:sp>
          <p:nvSpPr>
            <p:cNvPr id="106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选择关联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DownArrow"/>
            <p:cNvSpPr>
              <a:spLocks noChangeAspect="1"/>
            </p:cNvSpPr>
            <p:nvPr/>
          </p:nvSpPr>
          <p:spPr>
            <a:xfrm rot="10800000">
              <a:off x="4940591" y="3430199"/>
              <a:ext cx="115163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08" name="CheckBoxChecked"/>
          <p:cNvGrpSpPr/>
          <p:nvPr>
            <p:custDataLst>
              <p:custData r:id="rId31"/>
            </p:custDataLst>
          </p:nvPr>
        </p:nvGrpSpPr>
        <p:grpSpPr>
          <a:xfrm>
            <a:off x="6735499" y="1126802"/>
            <a:ext cx="865303" cy="230832"/>
            <a:chOff x="4317072" y="3312427"/>
            <a:chExt cx="865303" cy="230832"/>
          </a:xfrm>
        </p:grpSpPr>
        <p:grpSp>
          <p:nvGrpSpPr>
            <p:cNvPr id="109" name="Group 2"/>
            <p:cNvGrpSpPr/>
            <p:nvPr/>
          </p:nvGrpSpPr>
          <p:grpSpPr>
            <a:xfrm>
              <a:off x="4354458" y="3312427"/>
              <a:ext cx="827917" cy="230832"/>
              <a:chOff x="5179847" y="2087451"/>
              <a:chExt cx="775924" cy="216403"/>
            </a:xfrm>
          </p:grpSpPr>
          <p:sp>
            <p:nvSpPr>
              <p:cNvPr id="111" name="Content"/>
              <p:cNvSpPr txBox="1">
                <a:spLocks/>
              </p:cNvSpPr>
              <p:nvPr/>
            </p:nvSpPr>
            <p:spPr>
              <a:xfrm>
                <a:off x="5179847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公式使能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CheckBox"/>
              <p:cNvSpPr>
                <a:spLocks/>
              </p:cNvSpPr>
              <p:nvPr/>
            </p:nvSpPr>
            <p:spPr>
              <a:xfrm>
                <a:off x="517984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0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Content"/>
          <p:cNvSpPr/>
          <p:nvPr>
            <p:custDataLst>
              <p:custData r:id="rId32"/>
            </p:custDataLst>
          </p:nvPr>
        </p:nvSpPr>
        <p:spPr>
          <a:xfrm>
            <a:off x="7600802" y="1118699"/>
            <a:ext cx="8080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公式编辑</a:t>
            </a:r>
            <a:endParaRPr 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4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abGroup"/>
          <p:cNvGrpSpPr/>
          <p:nvPr>
            <p:custDataLst>
              <p:custData r:id="rId1"/>
            </p:custDataLst>
          </p:nvPr>
        </p:nvGrpSpPr>
        <p:grpSpPr>
          <a:xfrm>
            <a:off x="639661" y="410142"/>
            <a:ext cx="10644155" cy="5145831"/>
            <a:chOff x="3138993" y="2600328"/>
            <a:chExt cx="3513043" cy="2017391"/>
          </a:xfrm>
        </p:grpSpPr>
        <p:sp>
          <p:nvSpPr>
            <p:cNvPr id="3" name="Container"/>
            <p:cNvSpPr>
              <a:spLocks/>
            </p:cNvSpPr>
            <p:nvPr/>
          </p:nvSpPr>
          <p:spPr>
            <a:xfrm>
              <a:off x="3138993" y="2696967"/>
              <a:ext cx="3513043" cy="192075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5"/>
            <p:cNvGrpSpPr/>
            <p:nvPr/>
          </p:nvGrpSpPr>
          <p:grpSpPr>
            <a:xfrm>
              <a:off x="3157393" y="2600328"/>
              <a:ext cx="297206" cy="96635"/>
              <a:chOff x="3449410" y="2698423"/>
              <a:chExt cx="192369" cy="82451"/>
            </a:xfrm>
          </p:grpSpPr>
          <p:sp>
            <p:nvSpPr>
              <p:cNvPr id="5" name="ActiveTab"/>
              <p:cNvSpPr txBox="1">
                <a:spLocks/>
              </p:cNvSpPr>
              <p:nvPr/>
            </p:nvSpPr>
            <p:spPr>
              <a:xfrm>
                <a:off x="3449410" y="2698423"/>
                <a:ext cx="192369" cy="8245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TabLine"/>
              <p:cNvSpPr>
                <a:spLocks/>
              </p:cNvSpPr>
              <p:nvPr/>
            </p:nvSpPr>
            <p:spPr>
              <a:xfrm>
                <a:off x="3451471" y="2780874"/>
                <a:ext cx="188246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" name="List"/>
          <p:cNvGrpSpPr/>
          <p:nvPr>
            <p:custDataLst>
              <p:custData r:id="rId2"/>
            </p:custDataLst>
          </p:nvPr>
        </p:nvGrpSpPr>
        <p:grpSpPr>
          <a:xfrm>
            <a:off x="4848777" y="1907057"/>
            <a:ext cx="2675145" cy="3499831"/>
            <a:chOff x="4610405" y="3047458"/>
            <a:chExt cx="1651415" cy="1533688"/>
          </a:xfrm>
        </p:grpSpPr>
        <p:grpSp>
          <p:nvGrpSpPr>
            <p:cNvPr id="63" name="Group 2"/>
            <p:cNvGrpSpPr/>
            <p:nvPr/>
          </p:nvGrpSpPr>
          <p:grpSpPr>
            <a:xfrm>
              <a:off x="4610405" y="3047458"/>
              <a:ext cx="1651415" cy="1533688"/>
              <a:chOff x="4648810" y="3359442"/>
              <a:chExt cx="713680" cy="756305"/>
            </a:xfrm>
          </p:grpSpPr>
          <p:sp>
            <p:nvSpPr>
              <p:cNvPr id="69" name="Background"/>
              <p:cNvSpPr>
                <a:spLocks/>
              </p:cNvSpPr>
              <p:nvPr/>
            </p:nvSpPr>
            <p:spPr>
              <a:xfrm>
                <a:off x="4648810" y="3359442"/>
                <a:ext cx="713680" cy="756305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Content"/>
              <p:cNvSpPr>
                <a:spLocks/>
              </p:cNvSpPr>
              <p:nvPr/>
            </p:nvSpPr>
            <p:spPr>
              <a:xfrm>
                <a:off x="4648810" y="3359442"/>
                <a:ext cx="713680" cy="75630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x1    </a:t>
                </a:r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噪声系数测试步骤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1 Gain</a:t>
                </a:r>
                <a:endParaRPr lang="en-US" altLang="zh-CN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r>
                  <a:rPr lang="en-US" altLang="zh-CN" sz="1200" dirty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x</a:t>
                </a:r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2    S</a:t>
                </a:r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参数测试步骤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1 S11</a:t>
                </a:r>
                <a:endPara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text</a:t>
                </a: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text</a:t>
                </a:r>
                <a:endParaRPr lang="en-US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3"/>
            <p:cNvGrpSpPr/>
            <p:nvPr>
              <p:custDataLst>
                <p:custData r:id="rId10"/>
              </p:custDataLst>
            </p:nvPr>
          </p:nvGrpSpPr>
          <p:grpSpPr>
            <a:xfrm>
              <a:off x="6170462" y="3047458"/>
              <a:ext cx="91358" cy="1533687"/>
              <a:chOff x="4553293" y="1543110"/>
              <a:chExt cx="91358" cy="3562285"/>
            </a:xfrm>
          </p:grpSpPr>
          <p:sp>
            <p:nvSpPr>
              <p:cNvPr id="65" name="ScrollBar"/>
              <p:cNvSpPr>
                <a:spLocks/>
              </p:cNvSpPr>
              <p:nvPr/>
            </p:nvSpPr>
            <p:spPr>
              <a:xfrm>
                <a:off x="4553293" y="1543110"/>
                <a:ext cx="91358" cy="356228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66" name="Slider"/>
              <p:cNvSpPr>
                <a:spLocks/>
              </p:cNvSpPr>
              <p:nvPr/>
            </p:nvSpPr>
            <p:spPr>
              <a:xfrm>
                <a:off x="4553293" y="1847423"/>
                <a:ext cx="91358" cy="35274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UpArrow"/>
              <p:cNvSpPr>
                <a:spLocks/>
              </p:cNvSpPr>
              <p:nvPr/>
            </p:nvSpPr>
            <p:spPr>
              <a:xfrm>
                <a:off x="4579215" y="1580500"/>
                <a:ext cx="39513" cy="65150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DownArrow"/>
              <p:cNvSpPr>
                <a:spLocks/>
              </p:cNvSpPr>
              <p:nvPr/>
            </p:nvSpPr>
            <p:spPr>
              <a:xfrm rot="10800000">
                <a:off x="4579215" y="5006990"/>
                <a:ext cx="39513" cy="65150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1" name="Content"/>
          <p:cNvSpPr txBox="1"/>
          <p:nvPr>
            <p:custDataLst>
              <p:custData r:id="rId3"/>
            </p:custDataLst>
          </p:nvPr>
        </p:nvSpPr>
        <p:spPr>
          <a:xfrm>
            <a:off x="4848777" y="1560804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变量名称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0" name="List"/>
          <p:cNvGrpSpPr/>
          <p:nvPr>
            <p:custDataLst>
              <p:custData r:id="rId4"/>
            </p:custDataLst>
          </p:nvPr>
        </p:nvGrpSpPr>
        <p:grpSpPr>
          <a:xfrm>
            <a:off x="853867" y="1907057"/>
            <a:ext cx="1651415" cy="3499829"/>
            <a:chOff x="4610405" y="3047458"/>
            <a:chExt cx="1651415" cy="1533692"/>
          </a:xfrm>
        </p:grpSpPr>
        <p:grpSp>
          <p:nvGrpSpPr>
            <p:cNvPr id="91" name="Group 2"/>
            <p:cNvGrpSpPr/>
            <p:nvPr/>
          </p:nvGrpSpPr>
          <p:grpSpPr>
            <a:xfrm>
              <a:off x="4610405" y="3047458"/>
              <a:ext cx="1651415" cy="1533692"/>
              <a:chOff x="4648810" y="3359442"/>
              <a:chExt cx="713680" cy="756307"/>
            </a:xfrm>
          </p:grpSpPr>
          <p:sp>
            <p:nvSpPr>
              <p:cNvPr id="97" name="Background"/>
              <p:cNvSpPr>
                <a:spLocks/>
              </p:cNvSpPr>
              <p:nvPr/>
            </p:nvSpPr>
            <p:spPr>
              <a:xfrm>
                <a:off x="4648810" y="3359442"/>
                <a:ext cx="713680" cy="75630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Content"/>
              <p:cNvSpPr/>
              <p:nvPr/>
            </p:nvSpPr>
            <p:spPr>
              <a:xfrm>
                <a:off x="4648810" y="3359442"/>
                <a:ext cx="713680" cy="756307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text</a:t>
                </a: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text</a:t>
                </a: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text</a:t>
                </a: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text</a:t>
                </a:r>
                <a:endParaRPr lang="en-US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2" name="Group 3"/>
            <p:cNvGrpSpPr/>
            <p:nvPr>
              <p:custDataLst>
                <p:custData r:id="rId9"/>
              </p:custDataLst>
            </p:nvPr>
          </p:nvGrpSpPr>
          <p:grpSpPr>
            <a:xfrm>
              <a:off x="6113828" y="3047458"/>
              <a:ext cx="147992" cy="1533691"/>
              <a:chOff x="4496659" y="1543110"/>
              <a:chExt cx="147992" cy="3562294"/>
            </a:xfrm>
          </p:grpSpPr>
          <p:sp>
            <p:nvSpPr>
              <p:cNvPr id="93" name="ScrollBar"/>
              <p:cNvSpPr>
                <a:spLocks/>
              </p:cNvSpPr>
              <p:nvPr/>
            </p:nvSpPr>
            <p:spPr>
              <a:xfrm>
                <a:off x="4496659" y="1543110"/>
                <a:ext cx="147992" cy="356229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94" name="Slider"/>
              <p:cNvSpPr>
                <a:spLocks/>
              </p:cNvSpPr>
              <p:nvPr/>
            </p:nvSpPr>
            <p:spPr>
              <a:xfrm>
                <a:off x="4496659" y="1847424"/>
                <a:ext cx="147992" cy="35275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UpArrow"/>
              <p:cNvSpPr>
                <a:spLocks/>
              </p:cNvSpPr>
              <p:nvPr/>
            </p:nvSpPr>
            <p:spPr>
              <a:xfrm>
                <a:off x="4538651" y="1580500"/>
                <a:ext cx="64008" cy="65150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DownArrow"/>
              <p:cNvSpPr>
                <a:spLocks/>
              </p:cNvSpPr>
              <p:nvPr/>
            </p:nvSpPr>
            <p:spPr>
              <a:xfrm rot="10800000">
                <a:off x="4538651" y="5006998"/>
                <a:ext cx="64008" cy="65150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9" name="Content"/>
          <p:cNvSpPr txBox="1"/>
          <p:nvPr>
            <p:custDataLst>
              <p:custData r:id="rId5"/>
            </p:custDataLst>
          </p:nvPr>
        </p:nvSpPr>
        <p:spPr>
          <a:xfrm>
            <a:off x="879355" y="1560804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函数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名称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Content"/>
          <p:cNvSpPr txBox="1"/>
          <p:nvPr>
            <p:custDataLst>
              <p:custData r:id="rId6"/>
            </p:custDataLst>
          </p:nvPr>
        </p:nvSpPr>
        <p:spPr>
          <a:xfrm>
            <a:off x="853867" y="993308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计算公式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Content"/>
          <p:cNvSpPr/>
          <p:nvPr>
            <p:custDataLst>
              <p:custData r:id="rId7"/>
            </p:custDataLst>
          </p:nvPr>
        </p:nvSpPr>
        <p:spPr>
          <a:xfrm>
            <a:off x="1747238" y="993308"/>
            <a:ext cx="2705491" cy="230832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3" name="Content"/>
          <p:cNvSpPr/>
          <p:nvPr>
            <p:custDataLst>
              <p:custData r:id="rId8"/>
            </p:custDataLst>
          </p:nvPr>
        </p:nvSpPr>
        <p:spPr>
          <a:xfrm>
            <a:off x="4734666" y="1019175"/>
            <a:ext cx="1106592" cy="22860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添加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524000" y="0"/>
            <a:ext cx="10668000" cy="6858000"/>
            <a:chOff x="0" y="0"/>
            <a:chExt cx="9144000" cy="6858000"/>
          </a:xfrm>
        </p:grpSpPr>
        <p:sp>
          <p:nvSpPr>
            <p:cNvPr id="99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0" name="Rectangle 11"/>
            <p:cNvSpPr/>
            <p:nvPr/>
          </p:nvSpPr>
          <p:spPr>
            <a:xfrm>
              <a:off x="76200" y="309484"/>
              <a:ext cx="8991600" cy="64377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1" name="WindowTitle"/>
            <p:cNvSpPr txBox="1"/>
            <p:nvPr/>
          </p:nvSpPr>
          <p:spPr>
            <a:xfrm>
              <a:off x="240976" y="42736"/>
              <a:ext cx="1430520" cy="230832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测试序列定义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-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2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94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95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96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8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3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" name="Container"/>
          <p:cNvSpPr/>
          <p:nvPr/>
        </p:nvSpPr>
        <p:spPr>
          <a:xfrm>
            <a:off x="1680245" y="946841"/>
            <a:ext cx="2498728" cy="570253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3"/>
          <p:cNvGrpSpPr/>
          <p:nvPr/>
        </p:nvGrpSpPr>
        <p:grpSpPr>
          <a:xfrm>
            <a:off x="1770475" y="1016644"/>
            <a:ext cx="1170657" cy="187693"/>
            <a:chOff x="1931570" y="4380241"/>
            <a:chExt cx="1170657" cy="187693"/>
          </a:xfrm>
        </p:grpSpPr>
        <p:sp>
          <p:nvSpPr>
            <p:cNvPr id="123" name="Text1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连接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4"/>
          <p:cNvGrpSpPr/>
          <p:nvPr/>
        </p:nvGrpSpPr>
        <p:grpSpPr>
          <a:xfrm>
            <a:off x="1958168" y="1257844"/>
            <a:ext cx="1786210" cy="187693"/>
            <a:chOff x="1931570" y="4380241"/>
            <a:chExt cx="1786210" cy="187693"/>
          </a:xfrm>
        </p:grpSpPr>
        <p:sp>
          <p:nvSpPr>
            <p:cNvPr id="121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6" name="Group 5"/>
          <p:cNvGrpSpPr/>
          <p:nvPr/>
        </p:nvGrpSpPr>
        <p:grpSpPr>
          <a:xfrm>
            <a:off x="2152917" y="1504034"/>
            <a:ext cx="720214" cy="187693"/>
            <a:chOff x="1931570" y="4380241"/>
            <a:chExt cx="720214" cy="187693"/>
          </a:xfrm>
          <a:noFill/>
        </p:grpSpPr>
        <p:sp>
          <p:nvSpPr>
            <p:cNvPr id="119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6"/>
          <p:cNvGrpSpPr/>
          <p:nvPr/>
        </p:nvGrpSpPr>
        <p:grpSpPr>
          <a:xfrm>
            <a:off x="2152917" y="2573184"/>
            <a:ext cx="720214" cy="187693"/>
            <a:chOff x="1931570" y="4380241"/>
            <a:chExt cx="720214" cy="187693"/>
          </a:xfrm>
        </p:grpSpPr>
        <p:sp>
          <p:nvSpPr>
            <p:cNvPr id="117" name="Text4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2152917" y="2819374"/>
            <a:ext cx="720214" cy="187693"/>
            <a:chOff x="1931570" y="4380241"/>
            <a:chExt cx="720214" cy="187693"/>
          </a:xfrm>
        </p:grpSpPr>
        <p:sp>
          <p:nvSpPr>
            <p:cNvPr id="115" name="Text5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9" name="Group 8"/>
          <p:cNvGrpSpPr/>
          <p:nvPr/>
        </p:nvGrpSpPr>
        <p:grpSpPr>
          <a:xfrm>
            <a:off x="1770475" y="3065564"/>
            <a:ext cx="1170657" cy="187693"/>
            <a:chOff x="1931570" y="4380241"/>
            <a:chExt cx="1170657" cy="187693"/>
          </a:xfrm>
        </p:grpSpPr>
        <p:sp>
          <p:nvSpPr>
            <p:cNvPr id="113" name="Text6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手动连接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1770475" y="6174221"/>
            <a:ext cx="1087301" cy="187693"/>
            <a:chOff x="1931570" y="6894839"/>
            <a:chExt cx="1087301" cy="187693"/>
          </a:xfrm>
        </p:grpSpPr>
        <p:sp>
          <p:nvSpPr>
            <p:cNvPr id="111" name="Text7"/>
            <p:cNvSpPr txBox="1"/>
            <p:nvPr/>
          </p:nvSpPr>
          <p:spPr>
            <a:xfrm>
              <a:off x="2126319" y="6897810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Icon7"/>
            <p:cNvSpPr/>
            <p:nvPr/>
          </p:nvSpPr>
          <p:spPr>
            <a:xfrm>
              <a:off x="1931570" y="6894839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0" name="Picture 1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6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sp>
        <p:nvSpPr>
          <p:cNvPr id="166" name="Text2"/>
          <p:cNvSpPr txBox="1"/>
          <p:nvPr/>
        </p:nvSpPr>
        <p:spPr>
          <a:xfrm>
            <a:off x="2152917" y="3386750"/>
            <a:ext cx="892552" cy="184666"/>
          </a:xfrm>
          <a:prstGeom prst="rect">
            <a:avLst/>
          </a:prstGeom>
          <a:solidFill>
            <a:srgbClr val="FF0000"/>
          </a:solidFill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循环步骤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58168" y="3383779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2"/>
          <p:cNvSpPr txBox="1"/>
          <p:nvPr/>
        </p:nvSpPr>
        <p:spPr>
          <a:xfrm>
            <a:off x="2327128" y="3656894"/>
            <a:ext cx="892552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循环步骤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con2"/>
          <p:cNvSpPr/>
          <p:nvPr/>
        </p:nvSpPr>
        <p:spPr>
          <a:xfrm>
            <a:off x="2132379" y="3653923"/>
            <a:ext cx="187693" cy="1876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3"/>
          <p:cNvSpPr txBox="1"/>
          <p:nvPr/>
        </p:nvSpPr>
        <p:spPr>
          <a:xfrm>
            <a:off x="2521877" y="3903084"/>
            <a:ext cx="83324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01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con3"/>
          <p:cNvSpPr/>
          <p:nvPr/>
        </p:nvSpPr>
        <p:spPr>
          <a:xfrm>
            <a:off x="2327128" y="390011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4"/>
          <p:cNvSpPr txBox="1"/>
          <p:nvPr/>
        </p:nvSpPr>
        <p:spPr>
          <a:xfrm>
            <a:off x="2521877" y="4497143"/>
            <a:ext cx="83324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02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Icon4"/>
          <p:cNvSpPr/>
          <p:nvPr/>
        </p:nvSpPr>
        <p:spPr>
          <a:xfrm>
            <a:off x="2327128" y="449417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2"/>
          <p:cNvSpPr txBox="1"/>
          <p:nvPr/>
        </p:nvSpPr>
        <p:spPr>
          <a:xfrm>
            <a:off x="2312594" y="4793083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电源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Icon2"/>
          <p:cNvSpPr/>
          <p:nvPr/>
        </p:nvSpPr>
        <p:spPr>
          <a:xfrm>
            <a:off x="2117845" y="4790112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4" name="Text3"/>
          <p:cNvSpPr txBox="1"/>
          <p:nvPr/>
        </p:nvSpPr>
        <p:spPr>
          <a:xfrm>
            <a:off x="2507343" y="503927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312594" y="503630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Text4"/>
          <p:cNvSpPr txBox="1"/>
          <p:nvPr/>
        </p:nvSpPr>
        <p:spPr>
          <a:xfrm>
            <a:off x="2507343" y="528546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Icon4"/>
          <p:cNvSpPr/>
          <p:nvPr/>
        </p:nvSpPr>
        <p:spPr>
          <a:xfrm>
            <a:off x="2312594" y="528249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839315" y="4411665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3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5"/>
          <p:cNvGrpSpPr/>
          <p:nvPr/>
        </p:nvGrpSpPr>
        <p:grpSpPr>
          <a:xfrm>
            <a:off x="2340610" y="1839457"/>
            <a:ext cx="1031325" cy="187693"/>
            <a:chOff x="1931570" y="4380241"/>
            <a:chExt cx="1031325" cy="187693"/>
          </a:xfrm>
        </p:grpSpPr>
        <p:sp>
          <p:nvSpPr>
            <p:cNvPr id="138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" name="Group 5"/>
          <p:cNvGrpSpPr/>
          <p:nvPr/>
        </p:nvGrpSpPr>
        <p:grpSpPr>
          <a:xfrm>
            <a:off x="2342113" y="2106050"/>
            <a:ext cx="1031325" cy="187693"/>
            <a:chOff x="1931570" y="4380241"/>
            <a:chExt cx="1031325" cy="187693"/>
          </a:xfrm>
        </p:grpSpPr>
        <p:sp>
          <p:nvSpPr>
            <p:cNvPr id="150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33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81" y="1270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4"/>
          <p:cNvGrpSpPr/>
          <p:nvPr/>
        </p:nvGrpSpPr>
        <p:grpSpPr>
          <a:xfrm>
            <a:off x="1959965" y="5505030"/>
            <a:ext cx="1786210" cy="187693"/>
            <a:chOff x="1931570" y="4380241"/>
            <a:chExt cx="1786210" cy="187693"/>
          </a:xfrm>
          <a:solidFill>
            <a:schemeClr val="accent2"/>
          </a:solidFill>
        </p:grpSpPr>
        <p:sp>
          <p:nvSpPr>
            <p:cNvPr id="135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" name="Group 5"/>
          <p:cNvGrpSpPr/>
          <p:nvPr/>
        </p:nvGrpSpPr>
        <p:grpSpPr>
          <a:xfrm>
            <a:off x="2154714" y="5751220"/>
            <a:ext cx="720214" cy="187693"/>
            <a:chOff x="1931570" y="4380241"/>
            <a:chExt cx="720214" cy="187693"/>
          </a:xfrm>
          <a:noFill/>
        </p:grpSpPr>
        <p:sp>
          <p:nvSpPr>
            <p:cNvPr id="181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89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78" y="55174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3"/>
          <p:cNvSpPr txBox="1"/>
          <p:nvPr/>
        </p:nvSpPr>
        <p:spPr>
          <a:xfrm>
            <a:off x="2677702" y="4132599"/>
            <a:ext cx="52546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S11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Icon3"/>
          <p:cNvSpPr/>
          <p:nvPr/>
        </p:nvSpPr>
        <p:spPr>
          <a:xfrm>
            <a:off x="2482953" y="4129628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78" name="表格 77"/>
          <p:cNvGraphicFramePr>
            <a:graphicFrameLocks noGrp="1"/>
          </p:cNvGraphicFramePr>
          <p:nvPr>
            <p:extLst/>
          </p:nvPr>
        </p:nvGraphicFramePr>
        <p:xfrm>
          <a:off x="7820420" y="853517"/>
          <a:ext cx="41814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830"/>
                <a:gridCol w="1393830"/>
                <a:gridCol w="13938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StartFreq</a:t>
                      </a:r>
                      <a:r>
                        <a:rPr lang="en-US" altLang="zh-CN" sz="1200" dirty="0" smtClean="0"/>
                        <a:t>-S</a:t>
                      </a:r>
                      <a:r>
                        <a:rPr lang="zh-CN" altLang="en-US" sz="1200" dirty="0" smtClean="0"/>
                        <a:t>参数</a:t>
                      </a:r>
                      <a:r>
                        <a:rPr lang="en-US" altLang="zh-CN" sz="1200" dirty="0" smtClean="0"/>
                        <a:t>01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StartFreq</a:t>
                      </a:r>
                      <a:r>
                        <a:rPr lang="en-US" altLang="zh-CN" sz="1200" dirty="0" smtClean="0"/>
                        <a:t>-S</a:t>
                      </a:r>
                      <a:r>
                        <a:rPr lang="en-US" altLang="zh-CN" sz="1200" baseline="0" dirty="0" smtClean="0"/>
                        <a:t> </a:t>
                      </a:r>
                      <a:r>
                        <a:rPr lang="zh-CN" altLang="en-US" sz="1200" baseline="0" dirty="0" smtClean="0"/>
                        <a:t>参数</a:t>
                      </a:r>
                      <a:r>
                        <a:rPr lang="en-US" altLang="zh-CN" sz="1200" baseline="0" dirty="0" smtClean="0"/>
                        <a:t>02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V2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100M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100M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5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200M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200M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6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Content"/>
          <p:cNvSpPr txBox="1"/>
          <p:nvPr>
            <p:custDataLst>
              <p:custData r:id="rId7"/>
            </p:custDataLst>
          </p:nvPr>
        </p:nvSpPr>
        <p:spPr>
          <a:xfrm>
            <a:off x="4335040" y="1023281"/>
            <a:ext cx="1107996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选择循环参数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3" name="CheckBoxChecked"/>
          <p:cNvGrpSpPr/>
          <p:nvPr>
            <p:custDataLst>
              <p:custData r:id="rId8"/>
            </p:custDataLst>
          </p:nvPr>
        </p:nvGrpSpPr>
        <p:grpSpPr>
          <a:xfrm>
            <a:off x="4335041" y="1438273"/>
            <a:ext cx="1645962" cy="230832"/>
            <a:chOff x="4429225" y="3312427"/>
            <a:chExt cx="1645962" cy="230832"/>
          </a:xfrm>
        </p:grpSpPr>
        <p:grpSp>
          <p:nvGrpSpPr>
            <p:cNvPr id="84" name="Group 2"/>
            <p:cNvGrpSpPr/>
            <p:nvPr/>
          </p:nvGrpSpPr>
          <p:grpSpPr>
            <a:xfrm>
              <a:off x="4429225" y="3312427"/>
              <a:ext cx="1645962" cy="230832"/>
              <a:chOff x="5249922" y="2087451"/>
              <a:chExt cx="1542597" cy="216403"/>
            </a:xfrm>
          </p:grpSpPr>
          <p:sp>
            <p:nvSpPr>
              <p:cNvPr id="86" name="Content"/>
              <p:cNvSpPr txBox="1">
                <a:spLocks/>
              </p:cNvSpPr>
              <p:nvPr/>
            </p:nvSpPr>
            <p:spPr>
              <a:xfrm>
                <a:off x="5249922" y="2087451"/>
                <a:ext cx="1542597" cy="216403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  StartFreq-SParam1</a:t>
                </a:r>
              </a:p>
            </p:txBody>
          </p:sp>
          <p:sp>
            <p:nvSpPr>
              <p:cNvPr id="87" name="CheckBox"/>
              <p:cNvSpPr>
                <a:spLocks/>
              </p:cNvSpPr>
              <p:nvPr/>
            </p:nvSpPr>
            <p:spPr>
              <a:xfrm>
                <a:off x="5249922" y="2146837"/>
                <a:ext cx="100012" cy="97631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5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413" y="3336403"/>
              <a:ext cx="182880" cy="182880"/>
            </a:xfrm>
            <a:prstGeom prst="rect">
              <a:avLst/>
            </a:prstGeom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grpSp>
        <p:nvGrpSpPr>
          <p:cNvPr id="89" name="CheckBoxChecked"/>
          <p:cNvGrpSpPr/>
          <p:nvPr>
            <p:custDataLst>
              <p:custData r:id="rId9"/>
            </p:custDataLst>
          </p:nvPr>
        </p:nvGrpSpPr>
        <p:grpSpPr>
          <a:xfrm>
            <a:off x="4335040" y="1711841"/>
            <a:ext cx="1683348" cy="230832"/>
            <a:chOff x="4429224" y="3312427"/>
            <a:chExt cx="1683348" cy="230832"/>
          </a:xfrm>
        </p:grpSpPr>
        <p:grpSp>
          <p:nvGrpSpPr>
            <p:cNvPr id="90" name="Group 2"/>
            <p:cNvGrpSpPr/>
            <p:nvPr/>
          </p:nvGrpSpPr>
          <p:grpSpPr>
            <a:xfrm>
              <a:off x="4466610" y="3312427"/>
              <a:ext cx="1645962" cy="230832"/>
              <a:chOff x="5284961" y="2087451"/>
              <a:chExt cx="1542598" cy="216403"/>
            </a:xfrm>
          </p:grpSpPr>
          <p:sp>
            <p:nvSpPr>
              <p:cNvPr id="125" name="Content"/>
              <p:cNvSpPr txBox="1">
                <a:spLocks/>
              </p:cNvSpPr>
              <p:nvPr/>
            </p:nvSpPr>
            <p:spPr>
              <a:xfrm>
                <a:off x="5284961" y="2087451"/>
                <a:ext cx="1542598" cy="216403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  StartFreq-SParam2</a:t>
                </a:r>
              </a:p>
            </p:txBody>
          </p:sp>
          <p:sp>
            <p:nvSpPr>
              <p:cNvPr id="126" name="CheckBox"/>
              <p:cNvSpPr>
                <a:spLocks/>
              </p:cNvSpPr>
              <p:nvPr/>
            </p:nvSpPr>
            <p:spPr>
              <a:xfrm>
                <a:off x="5284961" y="2146837"/>
                <a:ext cx="100013" cy="97631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02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224" y="3336403"/>
              <a:ext cx="182880" cy="182880"/>
            </a:xfrm>
            <a:prstGeom prst="rect">
              <a:avLst/>
            </a:prstGeom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sp>
        <p:nvSpPr>
          <p:cNvPr id="127" name="Content"/>
          <p:cNvSpPr txBox="1"/>
          <p:nvPr>
            <p:custDataLst>
              <p:custData r:id="rId10"/>
            </p:custDataLst>
          </p:nvPr>
        </p:nvSpPr>
        <p:spPr>
          <a:xfrm>
            <a:off x="6157127" y="1039416"/>
            <a:ext cx="1107996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设置参数绑定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8" name="DropdownBox"/>
          <p:cNvGrpSpPr/>
          <p:nvPr>
            <p:custDataLst>
              <p:custData r:id="rId11"/>
            </p:custDataLst>
          </p:nvPr>
        </p:nvGrpSpPr>
        <p:grpSpPr>
          <a:xfrm>
            <a:off x="6185349" y="1430338"/>
            <a:ext cx="1097652" cy="228600"/>
            <a:chOff x="4016824" y="3329200"/>
            <a:chExt cx="1097652" cy="228600"/>
          </a:xfrm>
        </p:grpSpPr>
        <p:sp>
          <p:nvSpPr>
            <p:cNvPr id="129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31" name="DropdownBox"/>
          <p:cNvGrpSpPr/>
          <p:nvPr>
            <p:custDataLst>
              <p:custData r:id="rId12"/>
            </p:custDataLst>
          </p:nvPr>
        </p:nvGrpSpPr>
        <p:grpSpPr>
          <a:xfrm>
            <a:off x="6189465" y="1706308"/>
            <a:ext cx="1097652" cy="228600"/>
            <a:chOff x="4016824" y="3329200"/>
            <a:chExt cx="1097652" cy="228600"/>
          </a:xfrm>
        </p:grpSpPr>
        <p:sp>
          <p:nvSpPr>
            <p:cNvPr id="132" name="Content"/>
            <p:cNvSpPr/>
            <p:nvPr/>
          </p:nvSpPr>
          <p:spPr>
            <a:xfrm>
              <a:off x="4016824" y="3329200"/>
              <a:ext cx="1097652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text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24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sp>
          <p:nvSpPr>
            <p:cNvPr id="99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0" name="Rectangle 11"/>
            <p:cNvSpPr/>
            <p:nvPr/>
          </p:nvSpPr>
          <p:spPr>
            <a:xfrm>
              <a:off x="76200" y="309484"/>
              <a:ext cx="8991600" cy="64377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80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1" name="WindowTitle"/>
            <p:cNvSpPr txBox="1"/>
            <p:nvPr/>
          </p:nvSpPr>
          <p:spPr>
            <a:xfrm>
              <a:off x="240976" y="42736"/>
              <a:ext cx="1430520" cy="230832"/>
            </a:xfrm>
            <a:prstGeom prst="rect">
              <a:avLst/>
            </a:prstGeom>
            <a:noFill/>
          </p:spPr>
          <p:txBody>
            <a:bodyPr wrap="none" lIns="4572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测试序列定义</a:t>
              </a:r>
              <a:r>
                <a:rPr lang="en-US" altLang="zh-CN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-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2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94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95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96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8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3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" name="Container"/>
          <p:cNvSpPr/>
          <p:nvPr/>
        </p:nvSpPr>
        <p:spPr>
          <a:xfrm>
            <a:off x="1680245" y="946841"/>
            <a:ext cx="2722790" cy="570253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3"/>
          <p:cNvGrpSpPr/>
          <p:nvPr/>
        </p:nvGrpSpPr>
        <p:grpSpPr>
          <a:xfrm>
            <a:off x="1770475" y="1016644"/>
            <a:ext cx="1170657" cy="187693"/>
            <a:chOff x="1931570" y="4380241"/>
            <a:chExt cx="1170657" cy="187693"/>
          </a:xfrm>
        </p:grpSpPr>
        <p:sp>
          <p:nvSpPr>
            <p:cNvPr id="123" name="Text1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连接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4"/>
          <p:cNvGrpSpPr/>
          <p:nvPr/>
        </p:nvGrpSpPr>
        <p:grpSpPr>
          <a:xfrm>
            <a:off x="1958168" y="1257844"/>
            <a:ext cx="1786210" cy="187693"/>
            <a:chOff x="1931570" y="4380241"/>
            <a:chExt cx="1786210" cy="187693"/>
          </a:xfrm>
        </p:grpSpPr>
        <p:sp>
          <p:nvSpPr>
            <p:cNvPr id="121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6" name="Group 5"/>
          <p:cNvGrpSpPr/>
          <p:nvPr/>
        </p:nvGrpSpPr>
        <p:grpSpPr>
          <a:xfrm>
            <a:off x="2152917" y="1504034"/>
            <a:ext cx="720214" cy="187693"/>
            <a:chOff x="1931570" y="4380241"/>
            <a:chExt cx="720214" cy="187693"/>
          </a:xfrm>
          <a:noFill/>
        </p:grpSpPr>
        <p:sp>
          <p:nvSpPr>
            <p:cNvPr id="119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6"/>
          <p:cNvGrpSpPr/>
          <p:nvPr/>
        </p:nvGrpSpPr>
        <p:grpSpPr>
          <a:xfrm>
            <a:off x="2152917" y="2573184"/>
            <a:ext cx="720214" cy="187693"/>
            <a:chOff x="1931570" y="4380241"/>
            <a:chExt cx="720214" cy="187693"/>
          </a:xfrm>
        </p:grpSpPr>
        <p:sp>
          <p:nvSpPr>
            <p:cNvPr id="117" name="Text4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2152917" y="2819374"/>
            <a:ext cx="720214" cy="187693"/>
            <a:chOff x="1931570" y="4380241"/>
            <a:chExt cx="720214" cy="187693"/>
          </a:xfrm>
        </p:grpSpPr>
        <p:sp>
          <p:nvSpPr>
            <p:cNvPr id="115" name="Text5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9" name="Group 8"/>
          <p:cNvGrpSpPr/>
          <p:nvPr/>
        </p:nvGrpSpPr>
        <p:grpSpPr>
          <a:xfrm>
            <a:off x="1770475" y="3065564"/>
            <a:ext cx="1170657" cy="187693"/>
            <a:chOff x="1931570" y="4380241"/>
            <a:chExt cx="1170657" cy="187693"/>
          </a:xfrm>
        </p:grpSpPr>
        <p:sp>
          <p:nvSpPr>
            <p:cNvPr id="113" name="Text6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手动连接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1770475" y="6174221"/>
            <a:ext cx="1087301" cy="187693"/>
            <a:chOff x="1931570" y="6894839"/>
            <a:chExt cx="1087301" cy="187693"/>
          </a:xfrm>
        </p:grpSpPr>
        <p:sp>
          <p:nvSpPr>
            <p:cNvPr id="111" name="Text7"/>
            <p:cNvSpPr txBox="1"/>
            <p:nvPr/>
          </p:nvSpPr>
          <p:spPr>
            <a:xfrm>
              <a:off x="2126319" y="6897810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Icon7"/>
            <p:cNvSpPr/>
            <p:nvPr/>
          </p:nvSpPr>
          <p:spPr>
            <a:xfrm>
              <a:off x="1931570" y="6894839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0" name="Picture 1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3"/>
            </p:custDataLst>
          </p:nvPr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6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sp>
        <p:nvSpPr>
          <p:cNvPr id="166" name="Text2"/>
          <p:cNvSpPr txBox="1"/>
          <p:nvPr/>
        </p:nvSpPr>
        <p:spPr>
          <a:xfrm>
            <a:off x="2152917" y="3386750"/>
            <a:ext cx="892552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循环步骤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58168" y="3383779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2"/>
          <p:cNvSpPr txBox="1"/>
          <p:nvPr/>
        </p:nvSpPr>
        <p:spPr>
          <a:xfrm>
            <a:off x="2327128" y="3656894"/>
            <a:ext cx="892552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循环步骤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con2"/>
          <p:cNvSpPr/>
          <p:nvPr/>
        </p:nvSpPr>
        <p:spPr>
          <a:xfrm>
            <a:off x="2132379" y="3653923"/>
            <a:ext cx="187693" cy="1876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3"/>
          <p:cNvSpPr txBox="1"/>
          <p:nvPr/>
        </p:nvSpPr>
        <p:spPr>
          <a:xfrm>
            <a:off x="2521877" y="3903084"/>
            <a:ext cx="666529" cy="184666"/>
          </a:xfrm>
          <a:prstGeom prst="rect">
            <a:avLst/>
          </a:prstGeom>
          <a:solidFill>
            <a:srgbClr val="FF0000"/>
          </a:solidFill>
        </p:spPr>
        <p:txBody>
          <a:bodyPr wrap="none" tIns="0" rIns="182880" bIns="0" rtlCol="0">
            <a:spAutoFit/>
          </a:bodyPr>
          <a:lstStyle/>
          <a:p>
            <a:r>
              <a:rPr 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con3"/>
          <p:cNvSpPr/>
          <p:nvPr/>
        </p:nvSpPr>
        <p:spPr>
          <a:xfrm>
            <a:off x="2327128" y="390011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4"/>
          <p:cNvSpPr txBox="1"/>
          <p:nvPr/>
        </p:nvSpPr>
        <p:spPr>
          <a:xfrm>
            <a:off x="2521877" y="4497143"/>
            <a:ext cx="892552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噪声系数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Icon4"/>
          <p:cNvSpPr/>
          <p:nvPr/>
        </p:nvSpPr>
        <p:spPr>
          <a:xfrm>
            <a:off x="2327128" y="449417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2"/>
          <p:cNvSpPr txBox="1"/>
          <p:nvPr/>
        </p:nvSpPr>
        <p:spPr>
          <a:xfrm>
            <a:off x="2312594" y="4793083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电源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Icon2"/>
          <p:cNvSpPr/>
          <p:nvPr/>
        </p:nvSpPr>
        <p:spPr>
          <a:xfrm>
            <a:off x="2117845" y="4790112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4" name="Text3"/>
          <p:cNvSpPr txBox="1"/>
          <p:nvPr/>
        </p:nvSpPr>
        <p:spPr>
          <a:xfrm>
            <a:off x="2507343" y="503927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312594" y="503630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Text4"/>
          <p:cNvSpPr txBox="1"/>
          <p:nvPr/>
        </p:nvSpPr>
        <p:spPr>
          <a:xfrm>
            <a:off x="2507343" y="528546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Icon4"/>
          <p:cNvSpPr/>
          <p:nvPr/>
        </p:nvSpPr>
        <p:spPr>
          <a:xfrm>
            <a:off x="2312594" y="528249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839315" y="4411665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5"/>
          <p:cNvGrpSpPr/>
          <p:nvPr/>
        </p:nvGrpSpPr>
        <p:grpSpPr>
          <a:xfrm>
            <a:off x="2340610" y="1839457"/>
            <a:ext cx="1031325" cy="187693"/>
            <a:chOff x="1931570" y="4380241"/>
            <a:chExt cx="1031325" cy="187693"/>
          </a:xfrm>
        </p:grpSpPr>
        <p:sp>
          <p:nvSpPr>
            <p:cNvPr id="138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" name="Group 5"/>
          <p:cNvGrpSpPr/>
          <p:nvPr/>
        </p:nvGrpSpPr>
        <p:grpSpPr>
          <a:xfrm>
            <a:off x="2342113" y="2106050"/>
            <a:ext cx="1031325" cy="187693"/>
            <a:chOff x="1931570" y="4380241"/>
            <a:chExt cx="1031325" cy="187693"/>
          </a:xfrm>
        </p:grpSpPr>
        <p:sp>
          <p:nvSpPr>
            <p:cNvPr id="150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33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81" y="1270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4"/>
          <p:cNvGrpSpPr/>
          <p:nvPr/>
        </p:nvGrpSpPr>
        <p:grpSpPr>
          <a:xfrm>
            <a:off x="1959965" y="5505030"/>
            <a:ext cx="1786210" cy="187693"/>
            <a:chOff x="1931570" y="4380241"/>
            <a:chExt cx="1786210" cy="187693"/>
          </a:xfrm>
          <a:solidFill>
            <a:schemeClr val="accent2"/>
          </a:solidFill>
        </p:grpSpPr>
        <p:sp>
          <p:nvSpPr>
            <p:cNvPr id="135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" name="Group 5"/>
          <p:cNvGrpSpPr/>
          <p:nvPr/>
        </p:nvGrpSpPr>
        <p:grpSpPr>
          <a:xfrm>
            <a:off x="2154714" y="5751220"/>
            <a:ext cx="720214" cy="187693"/>
            <a:chOff x="1931570" y="4380241"/>
            <a:chExt cx="720214" cy="187693"/>
          </a:xfrm>
          <a:noFill/>
        </p:grpSpPr>
        <p:sp>
          <p:nvSpPr>
            <p:cNvPr id="181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89" name="Check" descr="C:\Users\t-dantay\Documents\WPIcons\appbar.check.rest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78" y="55174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3"/>
          <p:cNvSpPr txBox="1"/>
          <p:nvPr/>
        </p:nvSpPr>
        <p:spPr>
          <a:xfrm>
            <a:off x="2677702" y="4132599"/>
            <a:ext cx="52546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S11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Icon3"/>
          <p:cNvSpPr/>
          <p:nvPr/>
        </p:nvSpPr>
        <p:spPr>
          <a:xfrm>
            <a:off x="2482953" y="4129628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9" name="HorizontalSplitter"/>
          <p:cNvGrpSpPr/>
          <p:nvPr>
            <p:custDataLst>
              <p:custData r:id="rId7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80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1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82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5" name="TabGroup"/>
          <p:cNvGrpSpPr/>
          <p:nvPr>
            <p:custDataLst>
              <p:custData r:id="rId8"/>
            </p:custDataLst>
          </p:nvPr>
        </p:nvGrpSpPr>
        <p:grpSpPr>
          <a:xfrm>
            <a:off x="4169213" y="4789756"/>
            <a:ext cx="6370451" cy="1851892"/>
            <a:chOff x="3138993" y="2600325"/>
            <a:chExt cx="3513043" cy="2017395"/>
          </a:xfrm>
        </p:grpSpPr>
        <p:sp>
          <p:nvSpPr>
            <p:cNvPr id="86" name="Container"/>
            <p:cNvSpPr>
              <a:spLocks/>
            </p:cNvSpPr>
            <p:nvPr/>
          </p:nvSpPr>
          <p:spPr>
            <a:xfrm>
              <a:off x="3138993" y="2868846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List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9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02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0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6" name="Container"/>
          <p:cNvSpPr>
            <a:spLocks/>
          </p:cNvSpPr>
          <p:nvPr/>
        </p:nvSpPr>
        <p:spPr>
          <a:xfrm>
            <a:off x="4169213" y="607991"/>
            <a:ext cx="6370451" cy="4006463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Tab3"/>
          <p:cNvSpPr txBox="1">
            <a:spLocks/>
          </p:cNvSpPr>
          <p:nvPr/>
        </p:nvSpPr>
        <p:spPr>
          <a:xfrm>
            <a:off x="4256531" y="397672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9144" rIns="45720" rtlCol="0">
            <a:noAutofit/>
          </a:bodyPr>
          <a:lstStyle/>
          <a:p>
            <a:pPr algn="ctr"/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设置总览</a:t>
            </a:r>
            <a:endParaRPr lang="en-US" altLang="zh-CN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Tab2"/>
          <p:cNvSpPr txBox="1">
            <a:spLocks/>
          </p:cNvSpPr>
          <p:nvPr/>
        </p:nvSpPr>
        <p:spPr>
          <a:xfrm>
            <a:off x="5932664" y="397681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……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9" name="Group 5"/>
          <p:cNvGrpSpPr/>
          <p:nvPr/>
        </p:nvGrpSpPr>
        <p:grpSpPr>
          <a:xfrm>
            <a:off x="5065149" y="379582"/>
            <a:ext cx="900502" cy="246492"/>
            <a:chOff x="3457401" y="2698423"/>
            <a:chExt cx="321422" cy="99762"/>
          </a:xfrm>
        </p:grpSpPr>
        <p:sp>
          <p:nvSpPr>
            <p:cNvPr id="130" name="ActiveTab"/>
            <p:cNvSpPr txBox="1">
              <a:spLocks/>
            </p:cNvSpPr>
            <p:nvPr/>
          </p:nvSpPr>
          <p:spPr>
            <a:xfrm>
              <a:off x="3457401" y="2698423"/>
              <a:ext cx="321422" cy="9976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18288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快速添加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TabLine"/>
            <p:cNvSpPr>
              <a:spLocks/>
            </p:cNvSpPr>
            <p:nvPr/>
          </p:nvSpPr>
          <p:spPr>
            <a:xfrm>
              <a:off x="3460845" y="2798185"/>
              <a:ext cx="314534" cy="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2" name="Tab4"/>
          <p:cNvSpPr txBox="1">
            <a:spLocks/>
          </p:cNvSpPr>
          <p:nvPr/>
        </p:nvSpPr>
        <p:spPr>
          <a:xfrm>
            <a:off x="6739861" y="397681"/>
            <a:ext cx="807199" cy="210312"/>
          </a:xfrm>
          <a:prstGeom prst="rect">
            <a:avLst/>
          </a:prstGeom>
          <a:solidFill>
            <a:srgbClr val="FFFFFF">
              <a:lumMod val="85000"/>
            </a:srgbClr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45720" tIns="9144" rIns="45720" rtlCol="0">
            <a:noAutofit/>
          </a:bodyPr>
          <a:lstStyle/>
          <a:p>
            <a:pPr algn="ctr"/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……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Content"/>
          <p:cNvSpPr txBox="1"/>
          <p:nvPr>
            <p:custDataLst>
              <p:custData r:id="rId9"/>
            </p:custDataLst>
          </p:nvPr>
        </p:nvSpPr>
        <p:spPr>
          <a:xfrm>
            <a:off x="4393323" y="932626"/>
            <a:ext cx="574196" cy="249299"/>
          </a:xfrm>
          <a:prstGeom prst="rect">
            <a:avLst/>
          </a:prstGeom>
          <a:noFill/>
        </p:spPr>
        <p:txBody>
          <a:bodyPr wrap="none" lIns="91440" tIns="18288" rIns="91440" bIns="45720" rtlCol="0" anchor="ctr" anchorCtr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u="sng" dirty="0" smtClean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Content"/>
          <p:cNvSpPr txBox="1"/>
          <p:nvPr>
            <p:custDataLst>
              <p:custData r:id="rId10"/>
            </p:custDataLst>
          </p:nvPr>
        </p:nvSpPr>
        <p:spPr>
          <a:xfrm>
            <a:off x="4393323" y="1181925"/>
            <a:ext cx="800219" cy="249299"/>
          </a:xfrm>
          <a:prstGeom prst="rect">
            <a:avLst/>
          </a:prstGeom>
          <a:noFill/>
        </p:spPr>
        <p:txBody>
          <a:bodyPr wrap="none" lIns="91440" tIns="18288" rIns="91440" bIns="45720" rtlCol="0" anchor="ctr" anchorCtr="0">
            <a:spAutoFit/>
          </a:bodyPr>
          <a:lstStyle/>
          <a:p>
            <a:r>
              <a:rPr lang="zh-CN" altLang="en-US" sz="1200" u="sng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Segoe UI" pitchFamily="34" charset="0"/>
                <a:ea typeface="Segoe UI" pitchFamily="34" charset="0"/>
                <a:cs typeface="Segoe UI" pitchFamily="34" charset="0"/>
              </a:rPr>
              <a:t>噪声系数</a:t>
            </a:r>
            <a:endParaRPr lang="en-US" sz="1200" u="sng" dirty="0" smtClean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4317631" y="5239297"/>
            <a:ext cx="4250958" cy="230832"/>
            <a:chOff x="685048" y="1226075"/>
            <a:chExt cx="4250958" cy="230832"/>
          </a:xfrm>
        </p:grpSpPr>
        <p:sp>
          <p:nvSpPr>
            <p:cNvPr id="165" name="Content"/>
            <p:cNvSpPr txBox="1"/>
            <p:nvPr>
              <p:custDataLst>
                <p:custData r:id="rId11"/>
              </p:custDataLst>
            </p:nvPr>
          </p:nvSpPr>
          <p:spPr>
            <a:xfrm>
              <a:off x="685048" y="1226075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起始频率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Content"/>
            <p:cNvSpPr/>
            <p:nvPr>
              <p:custDataLst>
                <p:custData r:id="rId12"/>
              </p:custDataLst>
            </p:nvPr>
          </p:nvSpPr>
          <p:spPr>
            <a:xfrm>
              <a:off x="1580413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cs typeface="Segoe UI" pitchFamily="34" charset="0"/>
                </a:rPr>
                <a:t>Freq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Content"/>
            <p:cNvSpPr txBox="1"/>
            <p:nvPr>
              <p:custDataLst>
                <p:custData r:id="rId13"/>
              </p:custDataLst>
            </p:nvPr>
          </p:nvSpPr>
          <p:spPr>
            <a:xfrm>
              <a:off x="2820539" y="1226075"/>
              <a:ext cx="80021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zh-CN" altLang="en-US" sz="1200" dirty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截止</a:t>
              </a:r>
              <a:r>
                <a:rPr lang="zh-CN" altLang="en-US" sz="1200" dirty="0" smtClean="0">
                  <a:solidFill>
                    <a:srgbClr val="00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频率</a:t>
              </a:r>
              <a:endPara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Content"/>
            <p:cNvSpPr/>
            <p:nvPr>
              <p:custDataLst>
                <p:custData r:id="rId14"/>
              </p:custDataLst>
            </p:nvPr>
          </p:nvSpPr>
          <p:spPr>
            <a:xfrm>
              <a:off x="3715904" y="1228307"/>
              <a:ext cx="1220102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none" lIns="45720" tIns="18288" rIns="45720" bIns="18288" rtlCol="0" anchor="ctr">
              <a:noAutofit/>
            </a:bodyPr>
            <a:lstStyle/>
            <a:p>
              <a:r>
                <a:rPr lang="en-US" sz="1200" dirty="0" smtClean="0">
                  <a:latin typeface="Segoe UI" pitchFamily="34" charset="0"/>
                  <a:cs typeface="Segoe UI" pitchFamily="34" charset="0"/>
                </a:rPr>
                <a:t>1</a:t>
              </a:r>
              <a:r>
                <a:rPr lang="en-US" altLang="zh-CN" sz="1200" dirty="0" smtClean="0">
                  <a:latin typeface="Segoe UI" pitchFamily="34" charset="0"/>
                  <a:cs typeface="Segoe UI" pitchFamily="34" charset="0"/>
                </a:rPr>
                <a:t>GHz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3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在导航栏中筛选</a:t>
            </a:r>
            <a:endParaRPr lang="en-US" altLang="zh-CN" dirty="0" smtClean="0"/>
          </a:p>
          <a:p>
            <a:r>
              <a:rPr lang="zh-CN" altLang="en-US" dirty="0" smtClean="0"/>
              <a:t>可以在导航栏中多选元素，设置区域对所有选中的元素起作用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67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91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99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0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1" name="WindowTitle"/>
              <p:cNvSpPr txBox="1"/>
              <p:nvPr/>
            </p:nvSpPr>
            <p:spPr>
              <a:xfrm>
                <a:off x="240976" y="42736"/>
                <a:ext cx="1598964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测试序列定义</a:t>
                </a:r>
                <a:r>
                  <a:rPr lang="en-US" altLang="zh-CN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-Marker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2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9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9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9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3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3" name="Container"/>
          <p:cNvSpPr/>
          <p:nvPr/>
        </p:nvSpPr>
        <p:spPr>
          <a:xfrm>
            <a:off x="1680245" y="946841"/>
            <a:ext cx="2465627" cy="570253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3"/>
          <p:cNvGrpSpPr/>
          <p:nvPr/>
        </p:nvGrpSpPr>
        <p:grpSpPr>
          <a:xfrm>
            <a:off x="1770475" y="1016644"/>
            <a:ext cx="1087301" cy="187693"/>
            <a:chOff x="1931570" y="4380241"/>
            <a:chExt cx="1087301" cy="187693"/>
          </a:xfrm>
        </p:grpSpPr>
        <p:sp>
          <p:nvSpPr>
            <p:cNvPr id="123" name="Text1"/>
            <p:cNvSpPr txBox="1"/>
            <p:nvPr/>
          </p:nvSpPr>
          <p:spPr>
            <a:xfrm>
              <a:off x="2126319" y="4383212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4"/>
          <p:cNvGrpSpPr/>
          <p:nvPr/>
        </p:nvGrpSpPr>
        <p:grpSpPr>
          <a:xfrm>
            <a:off x="1958168" y="1257844"/>
            <a:ext cx="1786210" cy="187693"/>
            <a:chOff x="1931570" y="4380241"/>
            <a:chExt cx="1786210" cy="187693"/>
          </a:xfrm>
        </p:grpSpPr>
        <p:sp>
          <p:nvSpPr>
            <p:cNvPr id="121" name="Text2"/>
            <p:cNvSpPr txBox="1"/>
            <p:nvPr/>
          </p:nvSpPr>
          <p:spPr>
            <a:xfrm>
              <a:off x="2126319" y="4383212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6" name="Group 5"/>
          <p:cNvGrpSpPr/>
          <p:nvPr/>
        </p:nvGrpSpPr>
        <p:grpSpPr>
          <a:xfrm>
            <a:off x="2152917" y="1504034"/>
            <a:ext cx="720214" cy="187693"/>
            <a:chOff x="1931570" y="4380241"/>
            <a:chExt cx="720214" cy="187693"/>
          </a:xfrm>
          <a:solidFill>
            <a:srgbClr val="FFFF00"/>
          </a:solidFill>
        </p:grpSpPr>
        <p:sp>
          <p:nvSpPr>
            <p:cNvPr id="119" name="Text3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grp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grpFill/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6"/>
          <p:cNvGrpSpPr/>
          <p:nvPr/>
        </p:nvGrpSpPr>
        <p:grpSpPr>
          <a:xfrm>
            <a:off x="2152917" y="2573184"/>
            <a:ext cx="720214" cy="187693"/>
            <a:chOff x="1931570" y="4380241"/>
            <a:chExt cx="720214" cy="187693"/>
          </a:xfrm>
        </p:grpSpPr>
        <p:sp>
          <p:nvSpPr>
            <p:cNvPr id="117" name="Text4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2152917" y="2819374"/>
            <a:ext cx="720214" cy="187693"/>
            <a:chOff x="1931570" y="4380241"/>
            <a:chExt cx="720214" cy="187693"/>
          </a:xfrm>
        </p:grpSpPr>
        <p:sp>
          <p:nvSpPr>
            <p:cNvPr id="115" name="Text5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S21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9" name="Group 8"/>
          <p:cNvGrpSpPr/>
          <p:nvPr/>
        </p:nvGrpSpPr>
        <p:grpSpPr>
          <a:xfrm>
            <a:off x="1770475" y="3065564"/>
            <a:ext cx="1087301" cy="187693"/>
            <a:chOff x="1931570" y="4380241"/>
            <a:chExt cx="1087301" cy="187693"/>
          </a:xfrm>
        </p:grpSpPr>
        <p:sp>
          <p:nvSpPr>
            <p:cNvPr id="113" name="Text6"/>
            <p:cNvSpPr txBox="1"/>
            <p:nvPr/>
          </p:nvSpPr>
          <p:spPr>
            <a:xfrm>
              <a:off x="2126319" y="4383212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0" name="Group 9"/>
          <p:cNvGrpSpPr/>
          <p:nvPr/>
        </p:nvGrpSpPr>
        <p:grpSpPr>
          <a:xfrm>
            <a:off x="1770475" y="5826352"/>
            <a:ext cx="1087301" cy="187693"/>
            <a:chOff x="1931570" y="6894839"/>
            <a:chExt cx="1087301" cy="187693"/>
          </a:xfrm>
        </p:grpSpPr>
        <p:sp>
          <p:nvSpPr>
            <p:cNvPr id="111" name="Text7"/>
            <p:cNvSpPr txBox="1"/>
            <p:nvPr/>
          </p:nvSpPr>
          <p:spPr>
            <a:xfrm>
              <a:off x="2126319" y="6897810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Icon7"/>
            <p:cNvSpPr/>
            <p:nvPr/>
          </p:nvSpPr>
          <p:spPr>
            <a:xfrm>
              <a:off x="1931570" y="6894839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0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7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grpSp>
        <p:nvGrpSpPr>
          <p:cNvPr id="151" name="HorizontalSplitter"/>
          <p:cNvGrpSpPr/>
          <p:nvPr>
            <p:custDataLst>
              <p:custData r:id="rId8"/>
            </p:custDataLst>
          </p:nvPr>
        </p:nvGrpSpPr>
        <p:grpSpPr>
          <a:xfrm>
            <a:off x="4145871" y="4681840"/>
            <a:ext cx="6394965" cy="72000"/>
            <a:chOff x="2324100" y="3395663"/>
            <a:chExt cx="4495800" cy="66675"/>
          </a:xfrm>
        </p:grpSpPr>
        <p:sp>
          <p:nvSpPr>
            <p:cNvPr id="152" name="Rectangle 2"/>
            <p:cNvSpPr/>
            <p:nvPr/>
          </p:nvSpPr>
          <p:spPr>
            <a:xfrm>
              <a:off x="2324100" y="3395663"/>
              <a:ext cx="4495800" cy="6667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3" name="Group 3"/>
            <p:cNvGrpSpPr/>
            <p:nvPr/>
          </p:nvGrpSpPr>
          <p:grpSpPr>
            <a:xfrm>
              <a:off x="4497649" y="3413387"/>
              <a:ext cx="148702" cy="31227"/>
              <a:chOff x="4497649" y="2437073"/>
              <a:chExt cx="148702" cy="31227"/>
            </a:xfrm>
          </p:grpSpPr>
          <p:sp>
            <p:nvSpPr>
              <p:cNvPr id="154" name="Dot1"/>
              <p:cNvSpPr/>
              <p:nvPr/>
            </p:nvSpPr>
            <p:spPr>
              <a:xfrm>
                <a:off x="4497649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Dot2"/>
              <p:cNvSpPr/>
              <p:nvPr/>
            </p:nvSpPr>
            <p:spPr>
              <a:xfrm>
                <a:off x="4556387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Dot3"/>
              <p:cNvSpPr/>
              <p:nvPr/>
            </p:nvSpPr>
            <p:spPr>
              <a:xfrm>
                <a:off x="4615124" y="2437073"/>
                <a:ext cx="31227" cy="31227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TabGroup"/>
          <p:cNvGrpSpPr/>
          <p:nvPr>
            <p:custDataLst>
              <p:custData r:id="rId9"/>
            </p:custDataLst>
          </p:nvPr>
        </p:nvGrpSpPr>
        <p:grpSpPr>
          <a:xfrm>
            <a:off x="4170385" y="4797484"/>
            <a:ext cx="6370451" cy="1851891"/>
            <a:chOff x="3138993" y="2600325"/>
            <a:chExt cx="3513043" cy="2017394"/>
          </a:xfrm>
        </p:grpSpPr>
        <p:sp>
          <p:nvSpPr>
            <p:cNvPr id="159" name="Container"/>
            <p:cNvSpPr>
              <a:spLocks/>
            </p:cNvSpPr>
            <p:nvPr/>
          </p:nvSpPr>
          <p:spPr>
            <a:xfrm>
              <a:off x="3138993" y="2868845"/>
              <a:ext cx="3513043" cy="174887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ab3"/>
            <p:cNvSpPr txBox="1">
              <a:spLocks/>
            </p:cNvSpPr>
            <p:nvPr/>
          </p:nvSpPr>
          <p:spPr>
            <a:xfrm>
              <a:off x="3666327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高级设置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Tab2"/>
            <p:cNvSpPr txBox="1">
              <a:spLocks/>
            </p:cNvSpPr>
            <p:nvPr/>
          </p:nvSpPr>
          <p:spPr>
            <a:xfrm>
              <a:off x="4111464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5"/>
            <p:cNvGrpSpPr/>
            <p:nvPr/>
          </p:nvGrpSpPr>
          <p:grpSpPr>
            <a:xfrm>
              <a:off x="3169740" y="2600325"/>
              <a:ext cx="496590" cy="268521"/>
              <a:chOff x="3457403" y="2698423"/>
              <a:chExt cx="321422" cy="229108"/>
            </a:xfrm>
          </p:grpSpPr>
          <p:sp>
            <p:nvSpPr>
              <p:cNvPr id="164" name="ActiveTab"/>
              <p:cNvSpPr txBox="1">
                <a:spLocks/>
              </p:cNvSpPr>
              <p:nvPr/>
            </p:nvSpPr>
            <p:spPr>
              <a:xfrm>
                <a:off x="3457403" y="2698423"/>
                <a:ext cx="321422" cy="2291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基本设置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TabLine"/>
              <p:cNvSpPr>
                <a:spLocks/>
              </p:cNvSpPr>
              <p:nvPr/>
            </p:nvSpPr>
            <p:spPr>
              <a:xfrm>
                <a:off x="3460846" y="2927531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3" name="Tab4"/>
            <p:cNvSpPr txBox="1">
              <a:spLocks/>
            </p:cNvSpPr>
            <p:nvPr/>
          </p:nvSpPr>
          <p:spPr>
            <a:xfrm>
              <a:off x="4556600" y="2639738"/>
              <a:ext cx="445137" cy="2291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6" name="Text2"/>
          <p:cNvSpPr txBox="1"/>
          <p:nvPr/>
        </p:nvSpPr>
        <p:spPr>
          <a:xfrm>
            <a:off x="2152917" y="3386750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A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58168" y="3383779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Text3"/>
          <p:cNvSpPr txBox="1"/>
          <p:nvPr/>
        </p:nvSpPr>
        <p:spPr>
          <a:xfrm>
            <a:off x="2347666" y="363294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Icon3"/>
          <p:cNvSpPr/>
          <p:nvPr/>
        </p:nvSpPr>
        <p:spPr>
          <a:xfrm>
            <a:off x="2152917" y="362996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Text4"/>
          <p:cNvSpPr txBox="1"/>
          <p:nvPr/>
        </p:nvSpPr>
        <p:spPr>
          <a:xfrm>
            <a:off x="2347666" y="387913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1" name="Icon4"/>
          <p:cNvSpPr/>
          <p:nvPr/>
        </p:nvSpPr>
        <p:spPr>
          <a:xfrm>
            <a:off x="2152917" y="387615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2" name="Text5"/>
          <p:cNvSpPr txBox="1"/>
          <p:nvPr/>
        </p:nvSpPr>
        <p:spPr>
          <a:xfrm>
            <a:off x="2347666" y="4125320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3" name="Icon5"/>
          <p:cNvSpPr/>
          <p:nvPr/>
        </p:nvSpPr>
        <p:spPr>
          <a:xfrm>
            <a:off x="2152917" y="4122349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97A9D9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2"/>
          <p:cNvSpPr txBox="1"/>
          <p:nvPr/>
        </p:nvSpPr>
        <p:spPr>
          <a:xfrm>
            <a:off x="2152917" y="4371454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5" name="Icon2"/>
          <p:cNvSpPr/>
          <p:nvPr/>
        </p:nvSpPr>
        <p:spPr>
          <a:xfrm>
            <a:off x="1958168" y="4368483"/>
            <a:ext cx="187693" cy="18769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3"/>
          <p:cNvSpPr txBox="1"/>
          <p:nvPr/>
        </p:nvSpPr>
        <p:spPr>
          <a:xfrm>
            <a:off x="2347666" y="461764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7" name="Icon3"/>
          <p:cNvSpPr/>
          <p:nvPr/>
        </p:nvSpPr>
        <p:spPr>
          <a:xfrm>
            <a:off x="2152917" y="461467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4"/>
          <p:cNvSpPr txBox="1"/>
          <p:nvPr/>
        </p:nvSpPr>
        <p:spPr>
          <a:xfrm>
            <a:off x="2347666" y="4863834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9" name="Icon4"/>
          <p:cNvSpPr/>
          <p:nvPr/>
        </p:nvSpPr>
        <p:spPr>
          <a:xfrm>
            <a:off x="2152917" y="4860863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2"/>
          <p:cNvSpPr txBox="1"/>
          <p:nvPr/>
        </p:nvSpPr>
        <p:spPr>
          <a:xfrm>
            <a:off x="2152917" y="5122913"/>
            <a:ext cx="1591461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测试类型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	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3" name="Icon2"/>
          <p:cNvSpPr/>
          <p:nvPr/>
        </p:nvSpPr>
        <p:spPr>
          <a:xfrm>
            <a:off x="1958168" y="5119942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4" name="Text3"/>
          <p:cNvSpPr txBox="1"/>
          <p:nvPr/>
        </p:nvSpPr>
        <p:spPr>
          <a:xfrm>
            <a:off x="2347666" y="536910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152917" y="536613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Text4"/>
          <p:cNvSpPr txBox="1"/>
          <p:nvPr/>
        </p:nvSpPr>
        <p:spPr>
          <a:xfrm>
            <a:off x="2347666" y="5615293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>
                <a:latin typeface="Segoe UI" pitchFamily="34" charset="0"/>
                <a:ea typeface="Segoe UI" pitchFamily="34" charset="0"/>
                <a:cs typeface="Segoe UI" pitchFamily="34" charset="0"/>
              </a:rPr>
              <a:t>参数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Icon4"/>
          <p:cNvSpPr/>
          <p:nvPr/>
        </p:nvSpPr>
        <p:spPr>
          <a:xfrm>
            <a:off x="2152917" y="5612322"/>
            <a:ext cx="187693" cy="18769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839315" y="4063796"/>
            <a:ext cx="173112" cy="1172397"/>
            <a:chOff x="3466550" y="2912471"/>
            <a:chExt cx="173112" cy="1172397"/>
          </a:xfrm>
        </p:grpSpPr>
        <p:pic>
          <p:nvPicPr>
            <p:cNvPr id="195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3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直接箭头连接符 196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TabGroup"/>
          <p:cNvGrpSpPr/>
          <p:nvPr>
            <p:custDataLst>
              <p:custData r:id="rId10"/>
            </p:custDataLst>
          </p:nvPr>
        </p:nvGrpSpPr>
        <p:grpSpPr>
          <a:xfrm>
            <a:off x="4169213" y="361509"/>
            <a:ext cx="6370451" cy="4252945"/>
            <a:chOff x="3138993" y="2600329"/>
            <a:chExt cx="3513043" cy="2017390"/>
          </a:xfrm>
        </p:grpSpPr>
        <p:sp>
          <p:nvSpPr>
            <p:cNvPr id="126" name="Container"/>
            <p:cNvSpPr>
              <a:spLocks/>
            </p:cNvSpPr>
            <p:nvPr/>
          </p:nvSpPr>
          <p:spPr>
            <a:xfrm>
              <a:off x="3138993" y="2717248"/>
              <a:ext cx="3513043" cy="190047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Tab3"/>
            <p:cNvSpPr txBox="1">
              <a:spLocks/>
            </p:cNvSpPr>
            <p:nvPr/>
          </p:nvSpPr>
          <p:spPr>
            <a:xfrm>
              <a:off x="3666327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ab2"/>
            <p:cNvSpPr txBox="1">
              <a:spLocks/>
            </p:cNvSpPr>
            <p:nvPr/>
          </p:nvSpPr>
          <p:spPr>
            <a:xfrm>
              <a:off x="4111464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开关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9" name="Group 5"/>
            <p:cNvGrpSpPr/>
            <p:nvPr/>
          </p:nvGrpSpPr>
          <p:grpSpPr>
            <a:xfrm>
              <a:off x="3169737" y="2600329"/>
              <a:ext cx="496590" cy="116924"/>
              <a:chOff x="3457401" y="2698423"/>
              <a:chExt cx="321422" cy="99762"/>
            </a:xfrm>
          </p:grpSpPr>
          <p:sp>
            <p:nvSpPr>
              <p:cNvPr id="131" name="ActiveTab"/>
              <p:cNvSpPr txBox="1">
                <a:spLocks/>
              </p:cNvSpPr>
              <p:nvPr/>
            </p:nvSpPr>
            <p:spPr>
              <a:xfrm>
                <a:off x="3457401" y="2698423"/>
                <a:ext cx="321422" cy="9976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IO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TabLine"/>
              <p:cNvSpPr>
                <a:spLocks/>
              </p:cNvSpPr>
              <p:nvPr/>
            </p:nvSpPr>
            <p:spPr>
              <a:xfrm>
                <a:off x="3460845" y="2798185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0" name="Tab4"/>
            <p:cNvSpPr txBox="1">
              <a:spLocks/>
            </p:cNvSpPr>
            <p:nvPr/>
          </p:nvSpPr>
          <p:spPr>
            <a:xfrm>
              <a:off x="4556600" y="2617487"/>
              <a:ext cx="445137" cy="9976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7" name="Group 5"/>
          <p:cNvGrpSpPr/>
          <p:nvPr/>
        </p:nvGrpSpPr>
        <p:grpSpPr>
          <a:xfrm>
            <a:off x="2340610" y="1839457"/>
            <a:ext cx="1031325" cy="187693"/>
            <a:chOff x="1931570" y="4380241"/>
            <a:chExt cx="1031325" cy="187693"/>
          </a:xfrm>
        </p:grpSpPr>
        <p:sp>
          <p:nvSpPr>
            <p:cNvPr id="138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" name="Group 5"/>
          <p:cNvGrpSpPr/>
          <p:nvPr/>
        </p:nvGrpSpPr>
        <p:grpSpPr>
          <a:xfrm>
            <a:off x="2342113" y="2106050"/>
            <a:ext cx="1031325" cy="187693"/>
            <a:chOff x="1931570" y="4380241"/>
            <a:chExt cx="1031325" cy="187693"/>
          </a:xfrm>
        </p:grpSpPr>
        <p:sp>
          <p:nvSpPr>
            <p:cNvPr id="150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2" name="Picture 2" descr="C:\Users\t-dantay\Documents\First24\arrowcurved1.png"/>
          <p:cNvPicPr>
            <a:picLocks noChangeAspect="1" noChangeArrowheads="1"/>
          </p:cNvPicPr>
          <p:nvPr>
            <p:custDataLst>
              <p:custData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176" y="40361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3" name="Table"/>
          <p:cNvGraphicFramePr>
            <a:graphicFrameLocks noGrp="1"/>
          </p:cNvGraphicFramePr>
          <p:nvPr>
            <p:custDataLst>
              <p:custData r:id="rId12"/>
            </p:custDataLst>
            <p:extLst>
              <p:ext uri="{D42A27DB-BD31-4B8C-83A1-F6EECF244321}">
                <p14:modId xmlns:p14="http://schemas.microsoft.com/office/powerpoint/2010/main" val="3165518047"/>
              </p:ext>
            </p:extLst>
          </p:nvPr>
        </p:nvGraphicFramePr>
        <p:xfrm>
          <a:off x="4261026" y="724727"/>
          <a:ext cx="6209038" cy="290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225"/>
                <a:gridCol w="2412144"/>
                <a:gridCol w="1522850"/>
                <a:gridCol w="1662819"/>
              </a:tblGrid>
              <a:tr h="363155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Index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b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/>
                        <a:t>参数名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b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/>
                        <a:t>类型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b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solidFill>
                            <a:schemeClr val="bg1"/>
                          </a:solidFill>
                        </a:rPr>
                        <a:t>接口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 anchor="b" anchorCtr="1"/>
                </a:tc>
              </a:tr>
              <a:tr h="363155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</a:rPr>
                        <a:t>Temperature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>
                          <a:solidFill>
                            <a:srgbClr val="000000"/>
                          </a:solidFill>
                        </a:rPr>
                        <a:t>Tmp.GetTemp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();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</a:tr>
              <a:tr h="363155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>
                          <a:solidFill>
                            <a:srgbClr val="000000"/>
                          </a:solidFill>
                        </a:rPr>
                        <a:t>CableLength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Double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UI;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</a:tr>
              <a:tr h="363155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600" b="0" dirty="0" err="1" smtClean="0">
                          <a:solidFill>
                            <a:srgbClr val="000000"/>
                          </a:solidFill>
                        </a:rPr>
                        <a:t>GoldenData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Double[200]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UI;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</a:tr>
              <a:tr h="363155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</a:tr>
              <a:tr h="363155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</a:tr>
              <a:tr h="363155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</a:tr>
              <a:tr h="363155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6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91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99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0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01" name="WindowTitle"/>
              <p:cNvSpPr txBox="1"/>
              <p:nvPr/>
            </p:nvSpPr>
            <p:spPr>
              <a:xfrm>
                <a:off x="240976" y="42736"/>
                <a:ext cx="1523494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测试类的定义和扩展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2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94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95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96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3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03" name="Container"/>
          <p:cNvSpPr/>
          <p:nvPr/>
        </p:nvSpPr>
        <p:spPr>
          <a:xfrm>
            <a:off x="1680245" y="946841"/>
            <a:ext cx="2465627" cy="570253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3"/>
          <p:cNvGrpSpPr/>
          <p:nvPr/>
        </p:nvGrpSpPr>
        <p:grpSpPr>
          <a:xfrm>
            <a:off x="1770475" y="1016644"/>
            <a:ext cx="2631826" cy="187693"/>
            <a:chOff x="1931570" y="4380241"/>
            <a:chExt cx="2631826" cy="187693"/>
          </a:xfrm>
        </p:grpSpPr>
        <p:sp>
          <p:nvSpPr>
            <p:cNvPr id="123" name="Text1"/>
            <p:cNvSpPr txBox="1"/>
            <p:nvPr/>
          </p:nvSpPr>
          <p:spPr>
            <a:xfrm>
              <a:off x="2126319" y="4383212"/>
              <a:ext cx="2437077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NAport1-NAport2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4"/>
          <p:cNvGrpSpPr/>
          <p:nvPr/>
        </p:nvGrpSpPr>
        <p:grpSpPr>
          <a:xfrm>
            <a:off x="1954513" y="1513700"/>
            <a:ext cx="2184396" cy="187693"/>
            <a:chOff x="1931570" y="4380241"/>
            <a:chExt cx="2184396" cy="187693"/>
          </a:xfrm>
        </p:grpSpPr>
        <p:sp>
          <p:nvSpPr>
            <p:cNvPr id="121" name="Text2"/>
            <p:cNvSpPr txBox="1"/>
            <p:nvPr/>
          </p:nvSpPr>
          <p:spPr>
            <a:xfrm>
              <a:off x="2126319" y="4383212"/>
              <a:ext cx="1989647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	Port3-Port4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0" name="Picture 1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56" y="406259"/>
            <a:ext cx="228600" cy="228600"/>
          </a:xfrm>
          <a:prstGeom prst="rect">
            <a:avLst/>
          </a:prstGeom>
        </p:spPr>
      </p:pic>
      <p:pic>
        <p:nvPicPr>
          <p:cNvPr id="141" name="Picture 2" descr="C:\Users\t-dantay\Documents\Placeholders\paste.png"/>
          <p:cNvPicPr>
            <a:picLocks noChangeAspect="1" noChangeArrowheads="1"/>
          </p:cNvPicPr>
          <p:nvPr>
            <p:custDataLst>
              <p:custData r:id="rId3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66" y="406259"/>
            <a:ext cx="20752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"/>
          <p:cNvPicPr preferRelativeResize="0">
            <a:picLocks/>
          </p:cNvPicPr>
          <p:nvPr>
            <p:custDataLst>
              <p:custData r:id="rId4"/>
            </p:custDataLst>
          </p:nvPr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18696" r="24387" b="24389"/>
          <a:stretch/>
        </p:blipFill>
        <p:spPr>
          <a:xfrm>
            <a:off x="1874957" y="377684"/>
            <a:ext cx="242888" cy="285751"/>
          </a:xfrm>
          <a:prstGeom prst="rect">
            <a:avLst/>
          </a:prstGeom>
        </p:spPr>
      </p:pic>
      <p:pic>
        <p:nvPicPr>
          <p:cNvPr id="144" name="Picture 2" descr="C:\Users\t-dantay\Documents\Placeholders\file.png"/>
          <p:cNvPicPr>
            <a:picLocks noChangeAspect="1" noChangeArrowheads="1"/>
          </p:cNvPicPr>
          <p:nvPr>
            <p:custDataLst>
              <p:custData r:id="rId5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141" y="406259"/>
            <a:ext cx="16720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-dantay\Documents\Placeholders\setting.png"/>
          <p:cNvPicPr>
            <a:picLocks noChangeAspect="1" noChangeArrowheads="1"/>
          </p:cNvPicPr>
          <p:nvPr>
            <p:custDataLst>
              <p:custData r:id="rId6"/>
            </p:custDataLst>
          </p:nvPr>
        </p:nvPicPr>
        <p:blipFill rotWithShape="1"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3918589" y="406259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SearchBox"/>
          <p:cNvGrpSpPr/>
          <p:nvPr>
            <p:custDataLst>
              <p:custData r:id="rId7"/>
            </p:custDataLst>
          </p:nvPr>
        </p:nvGrpSpPr>
        <p:grpSpPr>
          <a:xfrm>
            <a:off x="1677054" y="687648"/>
            <a:ext cx="2512800" cy="310896"/>
            <a:chOff x="4111925" y="3293648"/>
            <a:chExt cx="962997" cy="310896"/>
          </a:xfrm>
        </p:grpSpPr>
        <p:sp>
          <p:nvSpPr>
            <p:cNvPr id="147" name="Content"/>
            <p:cNvSpPr>
              <a:spLocks/>
            </p:cNvSpPr>
            <p:nvPr/>
          </p:nvSpPr>
          <p:spPr>
            <a:xfrm>
              <a:off x="4111925" y="3328416"/>
              <a:ext cx="946577" cy="2286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75" y="3293648"/>
              <a:ext cx="11914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矩形 148"/>
          <p:cNvSpPr/>
          <p:nvPr/>
        </p:nvSpPr>
        <p:spPr>
          <a:xfrm>
            <a:off x="1677054" y="360000"/>
            <a:ext cx="2468818" cy="360000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50" kern="0">
              <a:solidFill>
                <a:srgbClr val="000000">
                  <a:lumMod val="75000"/>
                  <a:lumOff val="25000"/>
                </a:srgbClr>
              </a:solidFill>
              <a:latin typeface="Segoe UI"/>
            </a:endParaRPr>
          </a:p>
        </p:txBody>
      </p:sp>
      <p:sp>
        <p:nvSpPr>
          <p:cNvPr id="166" name="Text2"/>
          <p:cNvSpPr txBox="1"/>
          <p:nvPr/>
        </p:nvSpPr>
        <p:spPr>
          <a:xfrm>
            <a:off x="2159973" y="2015255"/>
            <a:ext cx="668132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Icon2"/>
          <p:cNvSpPr/>
          <p:nvPr/>
        </p:nvSpPr>
        <p:spPr>
          <a:xfrm>
            <a:off x="1965224" y="2012284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5" name="TabGroup"/>
          <p:cNvGrpSpPr/>
          <p:nvPr>
            <p:custDataLst>
              <p:custData r:id="rId8"/>
            </p:custDataLst>
          </p:nvPr>
        </p:nvGrpSpPr>
        <p:grpSpPr>
          <a:xfrm>
            <a:off x="4169213" y="361527"/>
            <a:ext cx="6370451" cy="6287847"/>
            <a:chOff x="3138993" y="2600335"/>
            <a:chExt cx="3513043" cy="2017384"/>
          </a:xfrm>
        </p:grpSpPr>
        <p:sp>
          <p:nvSpPr>
            <p:cNvPr id="126" name="Container"/>
            <p:cNvSpPr>
              <a:spLocks/>
            </p:cNvSpPr>
            <p:nvPr/>
          </p:nvSpPr>
          <p:spPr>
            <a:xfrm>
              <a:off x="3138993" y="2679413"/>
              <a:ext cx="3513043" cy="193830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Tab3"/>
            <p:cNvSpPr txBox="1">
              <a:spLocks/>
            </p:cNvSpPr>
            <p:nvPr/>
          </p:nvSpPr>
          <p:spPr>
            <a:xfrm>
              <a:off x="3666327" y="2611937"/>
              <a:ext cx="445137" cy="6747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ab2"/>
            <p:cNvSpPr txBox="1">
              <a:spLocks/>
            </p:cNvSpPr>
            <p:nvPr/>
          </p:nvSpPr>
          <p:spPr>
            <a:xfrm>
              <a:off x="4111464" y="2611937"/>
              <a:ext cx="445137" cy="6747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IO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9" name="Group 5"/>
            <p:cNvGrpSpPr/>
            <p:nvPr/>
          </p:nvGrpSpPr>
          <p:grpSpPr>
            <a:xfrm>
              <a:off x="3169737" y="2600335"/>
              <a:ext cx="496590" cy="79084"/>
              <a:chOff x="3457401" y="2698423"/>
              <a:chExt cx="321422" cy="67476"/>
            </a:xfrm>
          </p:grpSpPr>
          <p:sp>
            <p:nvSpPr>
              <p:cNvPr id="131" name="ActiveTab"/>
              <p:cNvSpPr txBox="1">
                <a:spLocks/>
              </p:cNvSpPr>
              <p:nvPr/>
            </p:nvSpPr>
            <p:spPr>
              <a:xfrm>
                <a:off x="3457401" y="2698423"/>
                <a:ext cx="321422" cy="6747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开关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TabLine"/>
              <p:cNvSpPr>
                <a:spLocks/>
              </p:cNvSpPr>
              <p:nvPr/>
            </p:nvSpPr>
            <p:spPr>
              <a:xfrm>
                <a:off x="3460845" y="2765899"/>
                <a:ext cx="314534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0" name="Tab4"/>
            <p:cNvSpPr txBox="1">
              <a:spLocks/>
            </p:cNvSpPr>
            <p:nvPr/>
          </p:nvSpPr>
          <p:spPr>
            <a:xfrm>
              <a:off x="4556600" y="2611937"/>
              <a:ext cx="445137" cy="6747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8" name="Image"/>
          <p:cNvGrpSpPr/>
          <p:nvPr>
            <p:custDataLst>
              <p:custData r:id="rId9"/>
            </p:custDataLst>
          </p:nvPr>
        </p:nvGrpSpPr>
        <p:grpSpPr>
          <a:xfrm>
            <a:off x="4233104" y="2448300"/>
            <a:ext cx="6165664" cy="4094543"/>
            <a:chOff x="4037608" y="2896991"/>
            <a:chExt cx="1059255" cy="1059255"/>
          </a:xfrm>
        </p:grpSpPr>
        <p:sp>
          <p:nvSpPr>
            <p:cNvPr id="204" name="Rectangle 2"/>
            <p:cNvSpPr/>
            <p:nvPr/>
          </p:nvSpPr>
          <p:spPr>
            <a:xfrm>
              <a:off x="4037608" y="2896991"/>
              <a:ext cx="1059255" cy="105925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05" name="Straight Connector 3"/>
            <p:cNvCxnSpPr/>
            <p:nvPr/>
          </p:nvCxnSpPr>
          <p:spPr>
            <a:xfrm>
              <a:off x="4037608" y="2896991"/>
              <a:ext cx="1059255" cy="1059255"/>
            </a:xfrm>
            <a:prstGeom prst="line">
              <a:avLst/>
            </a:prstGeom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1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rgbClr val="000000"/>
            </a:fontRef>
          </p:style>
        </p:cxnSp>
        <p:cxnSp>
          <p:nvCxnSpPr>
            <p:cNvPr id="206" name="Straight Connector 4"/>
            <p:cNvCxnSpPr/>
            <p:nvPr/>
          </p:nvCxnSpPr>
          <p:spPr>
            <a:xfrm flipV="1">
              <a:off x="4037608" y="2896991"/>
              <a:ext cx="1059255" cy="1059255"/>
            </a:xfrm>
            <a:prstGeom prst="line">
              <a:avLst/>
            </a:prstGeom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1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rgbClr val="000000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212059" y="696203"/>
            <a:ext cx="6229167" cy="228600"/>
            <a:chOff x="4212059" y="696203"/>
            <a:chExt cx="6229167" cy="228600"/>
          </a:xfrm>
        </p:grpSpPr>
        <p:sp>
          <p:nvSpPr>
            <p:cNvPr id="209" name="Content"/>
            <p:cNvSpPr/>
            <p:nvPr>
              <p:custDataLst>
                <p:custData r:id="rId39"/>
              </p:custDataLst>
            </p:nvPr>
          </p:nvSpPr>
          <p:spPr>
            <a:xfrm>
              <a:off x="421205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Content"/>
            <p:cNvSpPr/>
            <p:nvPr>
              <p:custDataLst>
                <p:custData r:id="rId40"/>
              </p:custDataLst>
            </p:nvPr>
          </p:nvSpPr>
          <p:spPr>
            <a:xfrm>
              <a:off x="511825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Content"/>
            <p:cNvSpPr/>
            <p:nvPr>
              <p:custDataLst>
                <p:custData r:id="rId41"/>
              </p:custDataLst>
            </p:nvPr>
          </p:nvSpPr>
          <p:spPr>
            <a:xfrm>
              <a:off x="602444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Content"/>
            <p:cNvSpPr/>
            <p:nvPr>
              <p:custDataLst>
                <p:custData r:id="rId42"/>
              </p:custDataLst>
            </p:nvPr>
          </p:nvSpPr>
          <p:spPr>
            <a:xfrm>
              <a:off x="693064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cs typeface="Segoe UI" pitchFamily="34" charset="0"/>
                </a:rPr>
                <a:t>4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Content"/>
            <p:cNvSpPr/>
            <p:nvPr>
              <p:custDataLst>
                <p:custData r:id="rId43"/>
              </p:custDataLst>
            </p:nvPr>
          </p:nvSpPr>
          <p:spPr>
            <a:xfrm>
              <a:off x="783683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cs typeface="Segoe UI" pitchFamily="34" charset="0"/>
                </a:rPr>
                <a:t>5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Content"/>
            <p:cNvSpPr/>
            <p:nvPr>
              <p:custDataLst>
                <p:custData r:id="rId44"/>
              </p:custDataLst>
            </p:nvPr>
          </p:nvSpPr>
          <p:spPr>
            <a:xfrm>
              <a:off x="874303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Content"/>
            <p:cNvSpPr/>
            <p:nvPr>
              <p:custDataLst>
                <p:custData r:id="rId45"/>
              </p:custDataLst>
            </p:nvPr>
          </p:nvSpPr>
          <p:spPr>
            <a:xfrm>
              <a:off x="9649226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4212059" y="1057441"/>
            <a:ext cx="6229167" cy="228600"/>
            <a:chOff x="4212059" y="696203"/>
            <a:chExt cx="6229167" cy="228600"/>
          </a:xfrm>
        </p:grpSpPr>
        <p:sp>
          <p:nvSpPr>
            <p:cNvPr id="221" name="Content"/>
            <p:cNvSpPr/>
            <p:nvPr>
              <p:custDataLst>
                <p:custData r:id="rId32"/>
              </p:custDataLst>
            </p:nvPr>
          </p:nvSpPr>
          <p:spPr>
            <a:xfrm>
              <a:off x="421205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Content"/>
            <p:cNvSpPr/>
            <p:nvPr>
              <p:custDataLst>
                <p:custData r:id="rId33"/>
              </p:custDataLst>
            </p:nvPr>
          </p:nvSpPr>
          <p:spPr>
            <a:xfrm>
              <a:off x="511825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Content"/>
            <p:cNvSpPr/>
            <p:nvPr>
              <p:custDataLst>
                <p:custData r:id="rId34"/>
              </p:custDataLst>
            </p:nvPr>
          </p:nvSpPr>
          <p:spPr>
            <a:xfrm>
              <a:off x="602444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Content"/>
            <p:cNvSpPr/>
            <p:nvPr>
              <p:custDataLst>
                <p:custData r:id="rId35"/>
              </p:custDataLst>
            </p:nvPr>
          </p:nvSpPr>
          <p:spPr>
            <a:xfrm>
              <a:off x="693064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Content"/>
            <p:cNvSpPr/>
            <p:nvPr>
              <p:custDataLst>
                <p:custData r:id="rId36"/>
              </p:custDataLst>
            </p:nvPr>
          </p:nvSpPr>
          <p:spPr>
            <a:xfrm>
              <a:off x="783683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6" name="Content"/>
            <p:cNvSpPr/>
            <p:nvPr>
              <p:custDataLst>
                <p:custData r:id="rId37"/>
              </p:custDataLst>
            </p:nvPr>
          </p:nvSpPr>
          <p:spPr>
            <a:xfrm>
              <a:off x="874303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Content"/>
            <p:cNvSpPr/>
            <p:nvPr>
              <p:custDataLst>
                <p:custData r:id="rId38"/>
              </p:custDataLst>
            </p:nvPr>
          </p:nvSpPr>
          <p:spPr>
            <a:xfrm>
              <a:off x="9649226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4212059" y="1418679"/>
            <a:ext cx="6229167" cy="228600"/>
            <a:chOff x="4212059" y="696203"/>
            <a:chExt cx="6229167" cy="228600"/>
          </a:xfrm>
        </p:grpSpPr>
        <p:sp>
          <p:nvSpPr>
            <p:cNvPr id="229" name="Content"/>
            <p:cNvSpPr/>
            <p:nvPr>
              <p:custDataLst>
                <p:custData r:id="rId25"/>
              </p:custDataLst>
            </p:nvPr>
          </p:nvSpPr>
          <p:spPr>
            <a:xfrm>
              <a:off x="421205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Content"/>
            <p:cNvSpPr/>
            <p:nvPr>
              <p:custDataLst>
                <p:custData r:id="rId26"/>
              </p:custDataLst>
            </p:nvPr>
          </p:nvSpPr>
          <p:spPr>
            <a:xfrm>
              <a:off x="511825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Content"/>
            <p:cNvSpPr/>
            <p:nvPr>
              <p:custDataLst>
                <p:custData r:id="rId27"/>
              </p:custDataLst>
            </p:nvPr>
          </p:nvSpPr>
          <p:spPr>
            <a:xfrm>
              <a:off x="602444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Content"/>
            <p:cNvSpPr/>
            <p:nvPr>
              <p:custDataLst>
                <p:custData r:id="rId28"/>
              </p:custDataLst>
            </p:nvPr>
          </p:nvSpPr>
          <p:spPr>
            <a:xfrm>
              <a:off x="693064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Content"/>
            <p:cNvSpPr/>
            <p:nvPr>
              <p:custDataLst>
                <p:custData r:id="rId29"/>
              </p:custDataLst>
            </p:nvPr>
          </p:nvSpPr>
          <p:spPr>
            <a:xfrm>
              <a:off x="783683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Content"/>
            <p:cNvSpPr/>
            <p:nvPr>
              <p:custDataLst>
                <p:custData r:id="rId30"/>
              </p:custDataLst>
            </p:nvPr>
          </p:nvSpPr>
          <p:spPr>
            <a:xfrm>
              <a:off x="874303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Content"/>
            <p:cNvSpPr/>
            <p:nvPr>
              <p:custDataLst>
                <p:custData r:id="rId31"/>
              </p:custDataLst>
            </p:nvPr>
          </p:nvSpPr>
          <p:spPr>
            <a:xfrm>
              <a:off x="9649226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4212059" y="2141156"/>
            <a:ext cx="6229167" cy="228600"/>
            <a:chOff x="4212059" y="696203"/>
            <a:chExt cx="6229167" cy="228600"/>
          </a:xfrm>
        </p:grpSpPr>
        <p:sp>
          <p:nvSpPr>
            <p:cNvPr id="237" name="Content"/>
            <p:cNvSpPr/>
            <p:nvPr>
              <p:custDataLst>
                <p:custData r:id="rId18"/>
              </p:custDataLst>
            </p:nvPr>
          </p:nvSpPr>
          <p:spPr>
            <a:xfrm>
              <a:off x="421205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Content"/>
            <p:cNvSpPr/>
            <p:nvPr>
              <p:custDataLst>
                <p:custData r:id="rId19"/>
              </p:custDataLst>
            </p:nvPr>
          </p:nvSpPr>
          <p:spPr>
            <a:xfrm>
              <a:off x="511825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Content"/>
            <p:cNvSpPr/>
            <p:nvPr>
              <p:custDataLst>
                <p:custData r:id="rId20"/>
              </p:custDataLst>
            </p:nvPr>
          </p:nvSpPr>
          <p:spPr>
            <a:xfrm>
              <a:off x="602444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Content"/>
            <p:cNvSpPr/>
            <p:nvPr>
              <p:custDataLst>
                <p:custData r:id="rId21"/>
              </p:custDataLst>
            </p:nvPr>
          </p:nvSpPr>
          <p:spPr>
            <a:xfrm>
              <a:off x="693064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41" name="Content"/>
            <p:cNvSpPr/>
            <p:nvPr>
              <p:custDataLst>
                <p:custData r:id="rId22"/>
              </p:custDataLst>
            </p:nvPr>
          </p:nvSpPr>
          <p:spPr>
            <a:xfrm>
              <a:off x="783683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42" name="Content"/>
            <p:cNvSpPr/>
            <p:nvPr>
              <p:custDataLst>
                <p:custData r:id="rId23"/>
              </p:custDataLst>
            </p:nvPr>
          </p:nvSpPr>
          <p:spPr>
            <a:xfrm>
              <a:off x="874303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43" name="Content"/>
            <p:cNvSpPr/>
            <p:nvPr>
              <p:custDataLst>
                <p:custData r:id="rId24"/>
              </p:custDataLst>
            </p:nvPr>
          </p:nvSpPr>
          <p:spPr>
            <a:xfrm>
              <a:off x="9649226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Segoe UI" pitchFamily="34" charset="0"/>
                  <a:cs typeface="Segoe UI" pitchFamily="34" charset="0"/>
                </a:rPr>
                <a:t>N</a:t>
              </a:r>
              <a:endParaRPr lang="en-US" sz="12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4212059" y="1779917"/>
            <a:ext cx="6229167" cy="228600"/>
            <a:chOff x="4212059" y="696203"/>
            <a:chExt cx="6229167" cy="228600"/>
          </a:xfrm>
        </p:grpSpPr>
        <p:sp>
          <p:nvSpPr>
            <p:cNvPr id="245" name="Content"/>
            <p:cNvSpPr/>
            <p:nvPr>
              <p:custDataLst>
                <p:custData r:id="rId11"/>
              </p:custDataLst>
            </p:nvPr>
          </p:nvSpPr>
          <p:spPr>
            <a:xfrm>
              <a:off x="421205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46" name="Content"/>
            <p:cNvSpPr/>
            <p:nvPr>
              <p:custDataLst>
                <p:custData r:id="rId12"/>
              </p:custDataLst>
            </p:nvPr>
          </p:nvSpPr>
          <p:spPr>
            <a:xfrm>
              <a:off x="511825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Content"/>
            <p:cNvSpPr/>
            <p:nvPr>
              <p:custDataLst>
                <p:custData r:id="rId13"/>
              </p:custDataLst>
            </p:nvPr>
          </p:nvSpPr>
          <p:spPr>
            <a:xfrm>
              <a:off x="602444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Content"/>
            <p:cNvSpPr/>
            <p:nvPr>
              <p:custDataLst>
                <p:custData r:id="rId14"/>
              </p:custDataLst>
            </p:nvPr>
          </p:nvSpPr>
          <p:spPr>
            <a:xfrm>
              <a:off x="693064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49" name="Content"/>
            <p:cNvSpPr/>
            <p:nvPr>
              <p:custDataLst>
                <p:custData r:id="rId15"/>
              </p:custDataLst>
            </p:nvPr>
          </p:nvSpPr>
          <p:spPr>
            <a:xfrm>
              <a:off x="7836839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50" name="Content"/>
            <p:cNvSpPr/>
            <p:nvPr>
              <p:custDataLst>
                <p:custData r:id="rId16"/>
              </p:custDataLst>
            </p:nvPr>
          </p:nvSpPr>
          <p:spPr>
            <a:xfrm>
              <a:off x="8743034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251" name="Content"/>
            <p:cNvSpPr/>
            <p:nvPr>
              <p:custDataLst>
                <p:custData r:id="rId17"/>
              </p:custDataLst>
            </p:nvPr>
          </p:nvSpPr>
          <p:spPr>
            <a:xfrm>
              <a:off x="9649226" y="696203"/>
              <a:ext cx="792000" cy="22860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solidFill>
                    <a:schemeClr val="bg1">
                      <a:lumMod val="95000"/>
                    </a:schemeClr>
                  </a:solidFill>
                  <a:latin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3" name="Text2"/>
          <p:cNvSpPr txBox="1"/>
          <p:nvPr/>
        </p:nvSpPr>
        <p:spPr>
          <a:xfrm>
            <a:off x="2167029" y="2495273"/>
            <a:ext cx="668132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3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Icon2"/>
          <p:cNvSpPr/>
          <p:nvPr/>
        </p:nvSpPr>
        <p:spPr>
          <a:xfrm>
            <a:off x="1972280" y="2492302"/>
            <a:ext cx="187693" cy="187693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6" name="Text1"/>
          <p:cNvSpPr txBox="1"/>
          <p:nvPr/>
        </p:nvSpPr>
        <p:spPr>
          <a:xfrm>
            <a:off x="1965788" y="1758034"/>
            <a:ext cx="892552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噪声系数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" name="Icon1"/>
          <p:cNvSpPr/>
          <p:nvPr/>
        </p:nvSpPr>
        <p:spPr>
          <a:xfrm>
            <a:off x="1771039" y="1755063"/>
            <a:ext cx="187693" cy="187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8" name="Text1"/>
          <p:cNvSpPr txBox="1"/>
          <p:nvPr/>
        </p:nvSpPr>
        <p:spPr>
          <a:xfrm>
            <a:off x="1965224" y="2252832"/>
            <a:ext cx="584775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交调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9" name="Icon1"/>
          <p:cNvSpPr/>
          <p:nvPr/>
        </p:nvSpPr>
        <p:spPr>
          <a:xfrm>
            <a:off x="1770475" y="2249861"/>
            <a:ext cx="187693" cy="187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0" name="组合 159"/>
          <p:cNvGrpSpPr/>
          <p:nvPr/>
        </p:nvGrpSpPr>
        <p:grpSpPr>
          <a:xfrm rot="4680000">
            <a:off x="3626419" y="1280972"/>
            <a:ext cx="229914" cy="1172397"/>
            <a:chOff x="3438149" y="2912471"/>
            <a:chExt cx="229914" cy="1172397"/>
          </a:xfrm>
        </p:grpSpPr>
        <p:pic>
          <p:nvPicPr>
            <p:cNvPr id="161" name="Picture 2" descr="C:\Users\t-dantay\Documents\First24\cursorhandpointer.png"/>
            <p:cNvPicPr>
              <a:picLocks noChangeAspect="1" noChangeArrowheads="1"/>
            </p:cNvPicPr>
            <p:nvPr>
              <p:custDataLst>
                <p:custData r:id="rId10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920000">
              <a:off x="3466550" y="3383712"/>
              <a:ext cx="173112" cy="2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直接箭头连接符 161"/>
            <p:cNvCxnSpPr/>
            <p:nvPr/>
          </p:nvCxnSpPr>
          <p:spPr>
            <a:xfrm flipV="1">
              <a:off x="3553106" y="291247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/>
            <p:cNvCxnSpPr/>
            <p:nvPr/>
          </p:nvCxnSpPr>
          <p:spPr>
            <a:xfrm>
              <a:off x="3553106" y="3651041"/>
              <a:ext cx="0" cy="43382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2"/>
          <p:cNvSpPr txBox="1"/>
          <p:nvPr/>
        </p:nvSpPr>
        <p:spPr>
          <a:xfrm>
            <a:off x="2150510" y="1288498"/>
            <a:ext cx="1989647" cy="184666"/>
          </a:xfrm>
          <a:prstGeom prst="rect">
            <a:avLst/>
          </a:prstGeom>
          <a:noFill/>
        </p:spPr>
        <p:txBody>
          <a:bodyPr wrap="none" tIns="0" rIns="182880" bIns="0" rtlCol="0">
            <a:spAutoFit/>
          </a:bodyPr>
          <a:lstStyle/>
          <a:p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路径</a:t>
            </a:r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1	Port1-Port2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Icon2"/>
          <p:cNvSpPr/>
          <p:nvPr/>
        </p:nvSpPr>
        <p:spPr>
          <a:xfrm>
            <a:off x="1955761" y="1285527"/>
            <a:ext cx="187693" cy="1876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4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Container"/>
          <p:cNvSpPr/>
          <p:nvPr/>
        </p:nvSpPr>
        <p:spPr>
          <a:xfrm>
            <a:off x="1632859" y="583051"/>
            <a:ext cx="1848472" cy="6120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" name="Group 3"/>
          <p:cNvGrpSpPr/>
          <p:nvPr/>
        </p:nvGrpSpPr>
        <p:grpSpPr>
          <a:xfrm>
            <a:off x="1723088" y="670611"/>
            <a:ext cx="1087301" cy="187693"/>
            <a:chOff x="1931570" y="4380241"/>
            <a:chExt cx="1087301" cy="187693"/>
          </a:xfrm>
        </p:grpSpPr>
        <p:sp>
          <p:nvSpPr>
            <p:cNvPr id="35" name="Text1"/>
            <p:cNvSpPr txBox="1"/>
            <p:nvPr/>
          </p:nvSpPr>
          <p:spPr>
            <a:xfrm>
              <a:off x="2126319" y="4383212"/>
              <a:ext cx="892552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4"/>
          <p:cNvGrpSpPr/>
          <p:nvPr/>
        </p:nvGrpSpPr>
        <p:grpSpPr>
          <a:xfrm>
            <a:off x="1910781" y="911811"/>
            <a:ext cx="720214" cy="187693"/>
            <a:chOff x="1931570" y="4380241"/>
            <a:chExt cx="720214" cy="187693"/>
          </a:xfrm>
        </p:grpSpPr>
        <p:sp>
          <p:nvSpPr>
            <p:cNvPr id="33" name="Text2"/>
            <p:cNvSpPr txBox="1"/>
            <p:nvPr/>
          </p:nvSpPr>
          <p:spPr>
            <a:xfrm>
              <a:off x="2126319" y="4383212"/>
              <a:ext cx="52546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S11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Icon2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" name="Group 5"/>
          <p:cNvGrpSpPr/>
          <p:nvPr/>
        </p:nvGrpSpPr>
        <p:grpSpPr>
          <a:xfrm>
            <a:off x="2105530" y="1158001"/>
            <a:ext cx="1031325" cy="187693"/>
            <a:chOff x="1931570" y="4380241"/>
            <a:chExt cx="1031325" cy="187693"/>
          </a:xfrm>
        </p:grpSpPr>
        <p:sp>
          <p:nvSpPr>
            <p:cNvPr id="31" name="Text3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Icon3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6"/>
          <p:cNvGrpSpPr/>
          <p:nvPr/>
        </p:nvGrpSpPr>
        <p:grpSpPr>
          <a:xfrm>
            <a:off x="2105530" y="1404191"/>
            <a:ext cx="1031325" cy="187693"/>
            <a:chOff x="1931570" y="4380241"/>
            <a:chExt cx="1031325" cy="187693"/>
          </a:xfrm>
        </p:grpSpPr>
        <p:sp>
          <p:nvSpPr>
            <p:cNvPr id="29" name="Text4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0" name="Group 7"/>
          <p:cNvGrpSpPr/>
          <p:nvPr/>
        </p:nvGrpSpPr>
        <p:grpSpPr>
          <a:xfrm>
            <a:off x="2105530" y="1650381"/>
            <a:ext cx="1031325" cy="187693"/>
            <a:chOff x="1931570" y="4380241"/>
            <a:chExt cx="1031325" cy="187693"/>
          </a:xfrm>
        </p:grpSpPr>
        <p:sp>
          <p:nvSpPr>
            <p:cNvPr id="27" name="Text5"/>
            <p:cNvSpPr txBox="1"/>
            <p:nvPr/>
          </p:nvSpPr>
          <p:spPr>
            <a:xfrm>
              <a:off x="2126319" y="4383212"/>
              <a:ext cx="836576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Marker3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" name="Group 8"/>
          <p:cNvGrpSpPr/>
          <p:nvPr/>
        </p:nvGrpSpPr>
        <p:grpSpPr>
          <a:xfrm>
            <a:off x="1723088" y="1896571"/>
            <a:ext cx="1170657" cy="187693"/>
            <a:chOff x="1931570" y="4380241"/>
            <a:chExt cx="1170657" cy="187693"/>
          </a:xfrm>
        </p:grpSpPr>
        <p:sp>
          <p:nvSpPr>
            <p:cNvPr id="25" name="Text6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9"/>
          <p:cNvGrpSpPr/>
          <p:nvPr/>
        </p:nvGrpSpPr>
        <p:grpSpPr>
          <a:xfrm>
            <a:off x="1723088" y="3134277"/>
            <a:ext cx="1170657" cy="187693"/>
            <a:chOff x="1931570" y="4380241"/>
            <a:chExt cx="1170657" cy="187693"/>
          </a:xfrm>
        </p:grpSpPr>
        <p:sp>
          <p:nvSpPr>
            <p:cNvPr id="23" name="Text7"/>
            <p:cNvSpPr txBox="1"/>
            <p:nvPr/>
          </p:nvSpPr>
          <p:spPr>
            <a:xfrm>
              <a:off x="2126319" y="4383212"/>
              <a:ext cx="975908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手动步骤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Icon7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897926" y="2121829"/>
            <a:ext cx="1226074" cy="926263"/>
            <a:chOff x="1897926" y="2121829"/>
            <a:chExt cx="1226074" cy="926263"/>
          </a:xfrm>
        </p:grpSpPr>
        <p:grpSp>
          <p:nvGrpSpPr>
            <p:cNvPr id="37" name="Group 4"/>
            <p:cNvGrpSpPr/>
            <p:nvPr/>
          </p:nvGrpSpPr>
          <p:grpSpPr>
            <a:xfrm>
              <a:off x="1897926" y="2121829"/>
              <a:ext cx="720214" cy="187693"/>
              <a:chOff x="1931570" y="4380241"/>
              <a:chExt cx="720214" cy="187693"/>
            </a:xfrm>
          </p:grpSpPr>
          <p:sp>
            <p:nvSpPr>
              <p:cNvPr id="38" name="Text2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5"/>
            <p:cNvGrpSpPr/>
            <p:nvPr/>
          </p:nvGrpSpPr>
          <p:grpSpPr>
            <a:xfrm>
              <a:off x="2092675" y="2368019"/>
              <a:ext cx="1031325" cy="187693"/>
              <a:chOff x="1931570" y="4380241"/>
              <a:chExt cx="1031325" cy="187693"/>
            </a:xfrm>
          </p:grpSpPr>
          <p:sp>
            <p:nvSpPr>
              <p:cNvPr id="41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6"/>
            <p:cNvGrpSpPr/>
            <p:nvPr/>
          </p:nvGrpSpPr>
          <p:grpSpPr>
            <a:xfrm>
              <a:off x="2092675" y="2614209"/>
              <a:ext cx="1031325" cy="187693"/>
              <a:chOff x="1931570" y="4380241"/>
              <a:chExt cx="1031325" cy="187693"/>
            </a:xfrm>
          </p:grpSpPr>
          <p:sp>
            <p:nvSpPr>
              <p:cNvPr id="44" name="Text4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7"/>
            <p:cNvGrpSpPr/>
            <p:nvPr/>
          </p:nvGrpSpPr>
          <p:grpSpPr>
            <a:xfrm>
              <a:off x="2092675" y="2860399"/>
              <a:ext cx="1031325" cy="187693"/>
              <a:chOff x="1931570" y="4380241"/>
              <a:chExt cx="1031325" cy="187693"/>
            </a:xfrm>
          </p:grpSpPr>
          <p:sp>
            <p:nvSpPr>
              <p:cNvPr id="47" name="Text5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Marker3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1897926" y="3409659"/>
            <a:ext cx="1226074" cy="926263"/>
            <a:chOff x="1897926" y="2121829"/>
            <a:chExt cx="1226074" cy="926263"/>
          </a:xfrm>
        </p:grpSpPr>
        <p:grpSp>
          <p:nvGrpSpPr>
            <p:cNvPr id="51" name="Group 4"/>
            <p:cNvGrpSpPr/>
            <p:nvPr/>
          </p:nvGrpSpPr>
          <p:grpSpPr>
            <a:xfrm>
              <a:off x="1897926" y="2121829"/>
              <a:ext cx="720214" cy="187693"/>
              <a:chOff x="1931570" y="4380241"/>
              <a:chExt cx="720214" cy="187693"/>
            </a:xfrm>
          </p:grpSpPr>
          <p:sp>
            <p:nvSpPr>
              <p:cNvPr id="61" name="Text2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"/>
            <p:cNvGrpSpPr/>
            <p:nvPr/>
          </p:nvGrpSpPr>
          <p:grpSpPr>
            <a:xfrm>
              <a:off x="2092675" y="2368019"/>
              <a:ext cx="1031325" cy="187693"/>
              <a:chOff x="1931570" y="4380241"/>
              <a:chExt cx="1031325" cy="187693"/>
            </a:xfrm>
          </p:grpSpPr>
          <p:sp>
            <p:nvSpPr>
              <p:cNvPr id="59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6"/>
            <p:cNvGrpSpPr/>
            <p:nvPr/>
          </p:nvGrpSpPr>
          <p:grpSpPr>
            <a:xfrm>
              <a:off x="2092675" y="2614209"/>
              <a:ext cx="1031325" cy="187693"/>
              <a:chOff x="1931570" y="4380241"/>
              <a:chExt cx="1031325" cy="187693"/>
            </a:xfrm>
          </p:grpSpPr>
          <p:sp>
            <p:nvSpPr>
              <p:cNvPr id="57" name="Text4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oup 7"/>
            <p:cNvGrpSpPr/>
            <p:nvPr/>
          </p:nvGrpSpPr>
          <p:grpSpPr>
            <a:xfrm>
              <a:off x="2092675" y="2860399"/>
              <a:ext cx="1031325" cy="187693"/>
              <a:chOff x="1931570" y="4380241"/>
              <a:chExt cx="1031325" cy="187693"/>
            </a:xfrm>
          </p:grpSpPr>
          <p:sp>
            <p:nvSpPr>
              <p:cNvPr id="55" name="Text5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Marker3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SearchBox"/>
          <p:cNvGrpSpPr/>
          <p:nvPr>
            <p:custDataLst>
              <p:custData r:id="rId2"/>
            </p:custDataLst>
          </p:nvPr>
        </p:nvGrpSpPr>
        <p:grpSpPr>
          <a:xfrm>
            <a:off x="1636207" y="297881"/>
            <a:ext cx="1890000" cy="310896"/>
            <a:chOff x="4111925" y="3293648"/>
            <a:chExt cx="962992" cy="298322"/>
          </a:xfrm>
        </p:grpSpPr>
        <p:sp>
          <p:nvSpPr>
            <p:cNvPr id="64" name="Content"/>
            <p:cNvSpPr>
              <a:spLocks/>
            </p:cNvSpPr>
            <p:nvPr/>
          </p:nvSpPr>
          <p:spPr>
            <a:xfrm>
              <a:off x="4111925" y="3327010"/>
              <a:ext cx="941162" cy="21935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509" y="3293648"/>
              <a:ext cx="158408" cy="298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7" name="直接连接符 66"/>
          <p:cNvCxnSpPr/>
          <p:nvPr/>
        </p:nvCxnSpPr>
        <p:spPr>
          <a:xfrm>
            <a:off x="1632858" y="4417764"/>
            <a:ext cx="185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"/>
          <p:cNvGraphicFramePr>
            <a:graphicFrameLocks noGrp="1"/>
          </p:cNvGraphicFramePr>
          <p:nvPr>
            <p:custDataLst>
              <p:custData r:id="rId3"/>
            </p:custDataLst>
            <p:extLst>
              <p:ext uri="{D42A27DB-BD31-4B8C-83A1-F6EECF244321}">
                <p14:modId xmlns:p14="http://schemas.microsoft.com/office/powerpoint/2010/main" val="162483989"/>
              </p:ext>
            </p:extLst>
          </p:nvPr>
        </p:nvGraphicFramePr>
        <p:xfrm>
          <a:off x="1697363" y="4539584"/>
          <a:ext cx="1698052" cy="152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722"/>
                <a:gridCol w="886330"/>
              </a:tblGrid>
              <a:tr h="218273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9" name="圆角矩形 68"/>
          <p:cNvSpPr/>
          <p:nvPr/>
        </p:nvSpPr>
        <p:spPr>
          <a:xfrm>
            <a:off x="3526207" y="561249"/>
            <a:ext cx="7014630" cy="784389"/>
          </a:xfrm>
          <a:prstGeom prst="roundRect">
            <a:avLst>
              <a:gd name="adj" fmla="val 432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1400" dirty="0" err="1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ghgh</a:t>
            </a:r>
            <a:endParaRPr lang="zh-CN" altLang="en-US" sz="1400" dirty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0" name="CheckBoxChecked"/>
          <p:cNvGrpSpPr/>
          <p:nvPr>
            <p:custDataLst>
              <p:custData r:id="rId4"/>
            </p:custDataLst>
          </p:nvPr>
        </p:nvGrpSpPr>
        <p:grpSpPr>
          <a:xfrm>
            <a:off x="3548719" y="1383184"/>
            <a:ext cx="865303" cy="230832"/>
            <a:chOff x="4317072" y="3312427"/>
            <a:chExt cx="865303" cy="230832"/>
          </a:xfrm>
        </p:grpSpPr>
        <p:grpSp>
          <p:nvGrpSpPr>
            <p:cNvPr id="71" name="Group 2"/>
            <p:cNvGrpSpPr/>
            <p:nvPr/>
          </p:nvGrpSpPr>
          <p:grpSpPr>
            <a:xfrm>
              <a:off x="4354458" y="3312427"/>
              <a:ext cx="827917" cy="230832"/>
              <a:chOff x="5179847" y="2087451"/>
              <a:chExt cx="775924" cy="216403"/>
            </a:xfrm>
          </p:grpSpPr>
          <p:sp>
            <p:nvSpPr>
              <p:cNvPr id="73" name="Content"/>
              <p:cNvSpPr txBox="1">
                <a:spLocks/>
              </p:cNvSpPr>
              <p:nvPr/>
            </p:nvSpPr>
            <p:spPr>
              <a:xfrm>
                <a:off x="5179847" y="2087451"/>
                <a:ext cx="775924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公式使能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CheckBox"/>
              <p:cNvSpPr>
                <a:spLocks/>
              </p:cNvSpPr>
              <p:nvPr/>
            </p:nvSpPr>
            <p:spPr>
              <a:xfrm>
                <a:off x="5179847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2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CheckBoxChecked"/>
          <p:cNvGrpSpPr/>
          <p:nvPr>
            <p:custDataLst>
              <p:custData r:id="rId5"/>
            </p:custDataLst>
          </p:nvPr>
        </p:nvGrpSpPr>
        <p:grpSpPr>
          <a:xfrm>
            <a:off x="4518796" y="1381554"/>
            <a:ext cx="865307" cy="230832"/>
            <a:chOff x="4317072" y="3312427"/>
            <a:chExt cx="865307" cy="230832"/>
          </a:xfrm>
        </p:grpSpPr>
        <p:grpSp>
          <p:nvGrpSpPr>
            <p:cNvPr id="76" name="Group 2"/>
            <p:cNvGrpSpPr/>
            <p:nvPr/>
          </p:nvGrpSpPr>
          <p:grpSpPr>
            <a:xfrm>
              <a:off x="4354457" y="3312427"/>
              <a:ext cx="827922" cy="230832"/>
              <a:chOff x="5179828" y="2087451"/>
              <a:chExt cx="775926" cy="216403"/>
            </a:xfrm>
          </p:grpSpPr>
          <p:sp>
            <p:nvSpPr>
              <p:cNvPr id="78" name="Content"/>
              <p:cNvSpPr txBox="1">
                <a:spLocks/>
              </p:cNvSpPr>
              <p:nvPr/>
            </p:nvSpPr>
            <p:spPr>
              <a:xfrm>
                <a:off x="5179828" y="2087451"/>
                <a:ext cx="775926" cy="216403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有效验证</a:t>
                </a:r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heckBox"/>
              <p:cNvSpPr>
                <a:spLocks/>
              </p:cNvSpPr>
              <p:nvPr/>
            </p:nvSpPr>
            <p:spPr>
              <a:xfrm>
                <a:off x="5179828" y="2146837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36403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组合 114"/>
          <p:cNvGrpSpPr/>
          <p:nvPr/>
        </p:nvGrpSpPr>
        <p:grpSpPr>
          <a:xfrm>
            <a:off x="5965382" y="1608151"/>
            <a:ext cx="2779354" cy="2692187"/>
            <a:chOff x="6027784" y="1663313"/>
            <a:chExt cx="2779354" cy="2692187"/>
          </a:xfrm>
        </p:grpSpPr>
        <p:sp>
          <p:nvSpPr>
            <p:cNvPr id="80" name="圆角矩形 79"/>
            <p:cNvSpPr/>
            <p:nvPr/>
          </p:nvSpPr>
          <p:spPr>
            <a:xfrm>
              <a:off x="6033268" y="1669801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7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6745802" y="1669801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7461989" y="1663313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6031441" y="2360899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6743975" y="2360899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7460162" y="2354410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6029613" y="3051996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6742147" y="3051996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圆角矩形 90"/>
            <p:cNvSpPr/>
            <p:nvPr/>
          </p:nvSpPr>
          <p:spPr>
            <a:xfrm>
              <a:off x="7458334" y="3045508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圆角矩形 92"/>
            <p:cNvSpPr/>
            <p:nvPr/>
          </p:nvSpPr>
          <p:spPr>
            <a:xfrm>
              <a:off x="6027784" y="3743093"/>
              <a:ext cx="1350633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7456507" y="3736605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8170867" y="1663313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/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8169039" y="2354410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*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8167211" y="3045508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-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8165384" y="3736605"/>
              <a:ext cx="636271" cy="612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+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List"/>
          <p:cNvGrpSpPr/>
          <p:nvPr>
            <p:custDataLst>
              <p:custData r:id="rId6"/>
            </p:custDataLst>
          </p:nvPr>
        </p:nvGrpSpPr>
        <p:grpSpPr>
          <a:xfrm>
            <a:off x="3500178" y="1941209"/>
            <a:ext cx="2306037" cy="3732478"/>
            <a:chOff x="4610405" y="3047458"/>
            <a:chExt cx="1651415" cy="1533692"/>
          </a:xfrm>
        </p:grpSpPr>
        <p:grpSp>
          <p:nvGrpSpPr>
            <p:cNvPr id="101" name="Group 2"/>
            <p:cNvGrpSpPr/>
            <p:nvPr/>
          </p:nvGrpSpPr>
          <p:grpSpPr>
            <a:xfrm>
              <a:off x="4610405" y="3047458"/>
              <a:ext cx="1651415" cy="1533692"/>
              <a:chOff x="4648810" y="3359442"/>
              <a:chExt cx="713680" cy="756307"/>
            </a:xfrm>
          </p:grpSpPr>
          <p:sp>
            <p:nvSpPr>
              <p:cNvPr id="107" name="Background"/>
              <p:cNvSpPr>
                <a:spLocks/>
              </p:cNvSpPr>
              <p:nvPr/>
            </p:nvSpPr>
            <p:spPr>
              <a:xfrm>
                <a:off x="4648810" y="3359442"/>
                <a:ext cx="713680" cy="75630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Content"/>
              <p:cNvSpPr>
                <a:spLocks/>
              </p:cNvSpPr>
              <p:nvPr/>
            </p:nvSpPr>
            <p:spPr>
              <a:xfrm>
                <a:off x="4648810" y="3359442"/>
                <a:ext cx="713680" cy="756307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IFFT(x[])</a:t>
                </a:r>
                <a:endPara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Abs(x)</a:t>
                </a:r>
                <a:endPara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Sin(x)</a:t>
                </a: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Cos(x)</a:t>
                </a: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10*Log10(x)</a:t>
                </a:r>
              </a:p>
              <a:p>
                <a:r>
                  <a:rPr lang="en-US" sz="1200" dirty="0" err="1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Exp</a:t>
                </a:r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(x)</a:t>
                </a: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Max(x[])</a:t>
                </a: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Min(y[])</a:t>
                </a:r>
              </a:p>
              <a:p>
                <a:r>
                  <a:rPr 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Add(x[],y[])</a:t>
                </a:r>
              </a:p>
              <a:p>
                <a:endPara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  <a:p>
                <a:endParaRPr lang="en-US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02" name="Group 3"/>
            <p:cNvGrpSpPr/>
            <p:nvPr>
              <p:custDataLst>
                <p:custData r:id="rId9"/>
              </p:custDataLst>
            </p:nvPr>
          </p:nvGrpSpPr>
          <p:grpSpPr>
            <a:xfrm>
              <a:off x="6155839" y="3047458"/>
              <a:ext cx="105981" cy="1533691"/>
              <a:chOff x="4538670" y="1543111"/>
              <a:chExt cx="105981" cy="3562296"/>
            </a:xfrm>
          </p:grpSpPr>
          <p:sp>
            <p:nvSpPr>
              <p:cNvPr id="103" name="ScrollBar"/>
              <p:cNvSpPr>
                <a:spLocks/>
              </p:cNvSpPr>
              <p:nvPr/>
            </p:nvSpPr>
            <p:spPr>
              <a:xfrm>
                <a:off x="4538670" y="1543111"/>
                <a:ext cx="105981" cy="356229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104" name="Slider"/>
              <p:cNvSpPr>
                <a:spLocks/>
              </p:cNvSpPr>
              <p:nvPr/>
            </p:nvSpPr>
            <p:spPr>
              <a:xfrm>
                <a:off x="4538670" y="1828457"/>
                <a:ext cx="105981" cy="33076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UpArrow"/>
              <p:cNvSpPr>
                <a:spLocks/>
              </p:cNvSpPr>
              <p:nvPr/>
            </p:nvSpPr>
            <p:spPr>
              <a:xfrm>
                <a:off x="4568742" y="1578170"/>
                <a:ext cx="45838" cy="61090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DownArrow"/>
              <p:cNvSpPr>
                <a:spLocks/>
              </p:cNvSpPr>
              <p:nvPr/>
            </p:nvSpPr>
            <p:spPr>
              <a:xfrm rot="10800000">
                <a:off x="4568742" y="5013135"/>
                <a:ext cx="45838" cy="61090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9" name="SearchBox"/>
          <p:cNvGrpSpPr/>
          <p:nvPr>
            <p:custDataLst>
              <p:custData r:id="rId7"/>
            </p:custDataLst>
          </p:nvPr>
        </p:nvGrpSpPr>
        <p:grpSpPr>
          <a:xfrm>
            <a:off x="3507065" y="1617790"/>
            <a:ext cx="2088000" cy="310896"/>
            <a:chOff x="4111925" y="3293648"/>
            <a:chExt cx="962996" cy="310896"/>
          </a:xfrm>
        </p:grpSpPr>
        <p:sp>
          <p:nvSpPr>
            <p:cNvPr id="110" name="Content"/>
            <p:cNvSpPr>
              <a:spLocks/>
            </p:cNvSpPr>
            <p:nvPr/>
          </p:nvSpPr>
          <p:spPr>
            <a:xfrm>
              <a:off x="4111925" y="3328416"/>
              <a:ext cx="943236" cy="22860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48"/>
              <a:ext cx="143387" cy="310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" name="Picture 2" descr="C:\Users\t-dantay\Documents\Placeholders\setting.png"/>
          <p:cNvPicPr>
            <a:picLocks noChangeAspect="1" noChangeArrowheads="1"/>
          </p:cNvPicPr>
          <p:nvPr>
            <p:custDataLst>
              <p:custData r:id="rId8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35484"/>
          <a:stretch/>
        </p:blipFill>
        <p:spPr bwMode="auto">
          <a:xfrm>
            <a:off x="5585853" y="1663313"/>
            <a:ext cx="22728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矩形 113"/>
          <p:cNvSpPr/>
          <p:nvPr/>
        </p:nvSpPr>
        <p:spPr>
          <a:xfrm>
            <a:off x="3497969" y="5752229"/>
            <a:ext cx="7042868" cy="9508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当前测试类型的详细信息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684814" y="1687285"/>
            <a:ext cx="4822372" cy="3276600"/>
            <a:chOff x="3385458" y="1687285"/>
            <a:chExt cx="4822372" cy="3276600"/>
          </a:xfrm>
        </p:grpSpPr>
        <p:sp>
          <p:nvSpPr>
            <p:cNvPr id="47" name="圆角矩形 46"/>
            <p:cNvSpPr/>
            <p:nvPr/>
          </p:nvSpPr>
          <p:spPr>
            <a:xfrm>
              <a:off x="3385458" y="1687285"/>
              <a:ext cx="4822372" cy="3276600"/>
            </a:xfrm>
            <a:prstGeom prst="roundRect">
              <a:avLst>
                <a:gd name="adj" fmla="val 1385"/>
              </a:avLst>
            </a:prstGeom>
            <a:solidFill>
              <a:srgbClr val="0081E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407225" y="3369129"/>
              <a:ext cx="4788000" cy="1594756"/>
            </a:xfrm>
            <a:prstGeom prst="rect">
              <a:avLst/>
            </a:prstGeom>
            <a:solidFill>
              <a:srgbClr val="EB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573860" y="3516088"/>
              <a:ext cx="2454730" cy="729342"/>
              <a:chOff x="4403270" y="3483429"/>
              <a:chExt cx="2454730" cy="729342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4403270" y="3483429"/>
                <a:ext cx="2454730" cy="337457"/>
                <a:chOff x="3456213" y="653143"/>
                <a:chExt cx="2454730" cy="337457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>
                  <a:off x="3456213" y="653143"/>
                  <a:ext cx="2454730" cy="3374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 smtClean="0">
                      <a:solidFill>
                        <a:prstClr val="white">
                          <a:lumMod val="50000"/>
                        </a:prstClr>
                      </a:solidFill>
                    </a:rPr>
                    <a:t>administrator</a:t>
                  </a:r>
                  <a:endParaRPr lang="zh-CN" altLang="en-US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  <p:pic>
              <p:nvPicPr>
                <p:cNvPr id="2" name="Picture 2" descr="C:\Users\t-dantay\Documents\Placeholders\user.png"/>
                <p:cNvPicPr>
                  <a:picLocks noChangeAspect="1" noChangeArrowheads="1"/>
                </p:cNvPicPr>
                <p:nvPr>
                  <p:custDataLst>
                    <p:custData r:id="rId5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83283" y="707571"/>
                  <a:ext cx="209006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0" name="直接连接符 49"/>
                <p:cNvCxnSpPr/>
                <p:nvPr/>
              </p:nvCxnSpPr>
              <p:spPr>
                <a:xfrm>
                  <a:off x="5464629" y="653143"/>
                  <a:ext cx="0" cy="337457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组合 56"/>
              <p:cNvGrpSpPr/>
              <p:nvPr/>
            </p:nvGrpSpPr>
            <p:grpSpPr>
              <a:xfrm>
                <a:off x="4403270" y="3875314"/>
                <a:ext cx="2454730" cy="337457"/>
                <a:chOff x="7679870" y="832757"/>
                <a:chExt cx="2454730" cy="337457"/>
              </a:xfrm>
            </p:grpSpPr>
            <p:grpSp>
              <p:nvGrpSpPr>
                <p:cNvPr id="52" name="组合 51"/>
                <p:cNvGrpSpPr/>
                <p:nvPr/>
              </p:nvGrpSpPr>
              <p:grpSpPr>
                <a:xfrm>
                  <a:off x="7679870" y="832757"/>
                  <a:ext cx="2454730" cy="337457"/>
                  <a:chOff x="3456213" y="653143"/>
                  <a:chExt cx="2454730" cy="337457"/>
                </a:xfrm>
              </p:grpSpPr>
              <p:sp>
                <p:nvSpPr>
                  <p:cNvPr id="53" name="圆角矩形 52"/>
                  <p:cNvSpPr/>
                  <p:nvPr/>
                </p:nvSpPr>
                <p:spPr>
                  <a:xfrm>
                    <a:off x="3456213" y="653143"/>
                    <a:ext cx="2454730" cy="33745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tIns="108000" rtlCol="0" anchor="ctr"/>
                  <a:lstStyle/>
                  <a:p>
                    <a:r>
                      <a:rPr lang="en-US" altLang="zh-CN" dirty="0" smtClean="0">
                        <a:solidFill>
                          <a:prstClr val="white">
                            <a:lumMod val="50000"/>
                          </a:prstClr>
                        </a:solidFill>
                      </a:rPr>
                      <a:t>**********</a:t>
                    </a:r>
                    <a:endParaRPr lang="zh-CN" altLang="en-US" dirty="0">
                      <a:solidFill>
                        <a:prstClr val="white">
                          <a:lumMod val="50000"/>
                        </a:prstClr>
                      </a:solidFill>
                    </a:endParaRPr>
                  </a:p>
                </p:txBody>
              </p: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5464629" y="653143"/>
                    <a:ext cx="0" cy="337457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6" name="Picture 2" descr="C:\Users\t-dantay\Documents\Placeholders\lock.png"/>
                <p:cNvPicPr>
                  <a:picLocks noChangeAspect="1" noChangeArrowheads="1"/>
                </p:cNvPicPr>
                <p:nvPr>
                  <p:custDataLst>
                    <p:custData r:id="rId4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4358" y="876300"/>
                  <a:ext cx="174171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35220" y="1717235"/>
              <a:ext cx="1323877" cy="442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Content"/>
            <p:cNvSpPr/>
            <p:nvPr>
              <p:custDataLst>
                <p:custData r:id="rId1"/>
              </p:custDataLst>
            </p:nvPr>
          </p:nvSpPr>
          <p:spPr>
            <a:xfrm>
              <a:off x="4573860" y="4558533"/>
              <a:ext cx="2454730" cy="317407"/>
            </a:xfrm>
            <a:prstGeom prst="roundRect">
              <a:avLst/>
            </a:prstGeom>
            <a:solidFill>
              <a:srgbClr val="0081E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登 录</a:t>
              </a:r>
              <a:endParaRPr 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7752444" y="1717650"/>
              <a:ext cx="377154" cy="82575"/>
              <a:chOff x="7598695" y="1731939"/>
              <a:chExt cx="535299" cy="108000"/>
            </a:xfrm>
          </p:grpSpPr>
          <p:sp>
            <p:nvSpPr>
              <p:cNvPr id="68" name="等腰三角形 67"/>
              <p:cNvSpPr>
                <a:spLocks noChangeAspect="1"/>
              </p:cNvSpPr>
              <p:nvPr/>
            </p:nvSpPr>
            <p:spPr>
              <a:xfrm rot="10800000">
                <a:off x="7598695" y="1745770"/>
                <a:ext cx="162056" cy="94169"/>
              </a:xfrm>
              <a:prstGeom prst="triangl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7839371" y="1839939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3" name="组合 72"/>
              <p:cNvGrpSpPr/>
              <p:nvPr/>
            </p:nvGrpSpPr>
            <p:grpSpPr>
              <a:xfrm>
                <a:off x="8025994" y="1731939"/>
                <a:ext cx="108000" cy="108000"/>
                <a:chOff x="8025994" y="1912912"/>
                <a:chExt cx="108000" cy="108000"/>
              </a:xfrm>
            </p:grpSpPr>
            <p:cxnSp>
              <p:nvCxnSpPr>
                <p:cNvPr id="71" name="直接连接符 70"/>
                <p:cNvCxnSpPr/>
                <p:nvPr/>
              </p:nvCxnSpPr>
              <p:spPr>
                <a:xfrm>
                  <a:off x="8025994" y="196691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 rot="5400000">
                  <a:off x="8025994" y="196691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75" name="CheckBoxChecked"/>
            <p:cNvGrpSpPr/>
            <p:nvPr>
              <p:custDataLst>
                <p:custData r:id="rId2"/>
              </p:custDataLst>
            </p:nvPr>
          </p:nvGrpSpPr>
          <p:grpSpPr>
            <a:xfrm>
              <a:off x="4571069" y="4292845"/>
              <a:ext cx="865303" cy="230832"/>
              <a:chOff x="4317072" y="3312427"/>
              <a:chExt cx="865303" cy="230832"/>
            </a:xfrm>
          </p:grpSpPr>
          <p:grpSp>
            <p:nvGrpSpPr>
              <p:cNvPr id="76" name="Group 2"/>
              <p:cNvGrpSpPr/>
              <p:nvPr/>
            </p:nvGrpSpPr>
            <p:grpSpPr>
              <a:xfrm>
                <a:off x="4354457" y="3312427"/>
                <a:ext cx="827918" cy="230832"/>
                <a:chOff x="5179848" y="2087451"/>
                <a:chExt cx="775925" cy="216403"/>
              </a:xfrm>
            </p:grpSpPr>
            <p:sp>
              <p:nvSpPr>
                <p:cNvPr id="78" name="Content"/>
                <p:cNvSpPr txBox="1">
                  <a:spLocks/>
                </p:cNvSpPr>
                <p:nvPr/>
              </p:nvSpPr>
              <p:spPr>
                <a:xfrm>
                  <a:off x="5179848" y="2087451"/>
                  <a:ext cx="775925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记住密码</a:t>
                  </a:r>
                  <a:endParaRPr 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CheckBox"/>
                <p:cNvSpPr>
                  <a:spLocks/>
                </p:cNvSpPr>
                <p:nvPr/>
              </p:nvSpPr>
              <p:spPr>
                <a:xfrm>
                  <a:off x="5179848" y="2146836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7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CheckBoxChecked"/>
            <p:cNvGrpSpPr/>
            <p:nvPr>
              <p:custDataLst>
                <p:custData r:id="rId3"/>
              </p:custDataLst>
            </p:nvPr>
          </p:nvGrpSpPr>
          <p:grpSpPr>
            <a:xfrm>
              <a:off x="6163287" y="4292845"/>
              <a:ext cx="865305" cy="230832"/>
              <a:chOff x="4317072" y="3312427"/>
              <a:chExt cx="865305" cy="230832"/>
            </a:xfrm>
          </p:grpSpPr>
          <p:grpSp>
            <p:nvGrpSpPr>
              <p:cNvPr id="81" name="Group 2"/>
              <p:cNvGrpSpPr/>
              <p:nvPr/>
            </p:nvGrpSpPr>
            <p:grpSpPr>
              <a:xfrm>
                <a:off x="4354457" y="3312427"/>
                <a:ext cx="827920" cy="230832"/>
                <a:chOff x="5179829" y="2087451"/>
                <a:chExt cx="775924" cy="216403"/>
              </a:xfrm>
            </p:grpSpPr>
            <p:sp>
              <p:nvSpPr>
                <p:cNvPr id="83" name="Content"/>
                <p:cNvSpPr txBox="1">
                  <a:spLocks/>
                </p:cNvSpPr>
                <p:nvPr/>
              </p:nvSpPr>
              <p:spPr>
                <a:xfrm>
                  <a:off x="5179829" y="2087451"/>
                  <a:ext cx="775924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自动登录</a:t>
                  </a:r>
                  <a:endParaRPr 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4" name="CheckBox"/>
                <p:cNvSpPr>
                  <a:spLocks/>
                </p:cNvSpPr>
                <p:nvPr/>
              </p:nvSpPr>
              <p:spPr>
                <a:xfrm>
                  <a:off x="5179829" y="2146836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2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5" name="椭圆 84"/>
            <p:cNvSpPr/>
            <p:nvPr/>
          </p:nvSpPr>
          <p:spPr>
            <a:xfrm>
              <a:off x="3732415" y="3580494"/>
              <a:ext cx="720000" cy="720000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7" name="标题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独立登录界面（单机）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14157" y="2306439"/>
            <a:ext cx="3363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Colonna MT" panose="04020805060202030203" pitchFamily="82" charset="0"/>
              </a:rPr>
              <a:t>TR</a:t>
            </a:r>
            <a:endParaRPr lang="zh-CN" altLang="en-US" sz="4400" spc="600" dirty="0">
              <a:solidFill>
                <a:schemeClr val="bg1"/>
              </a:solidFill>
              <a:latin typeface="Colonna MT" panose="04020805060202030203" pitchFamily="8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53" y="1758351"/>
            <a:ext cx="1668177" cy="3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Container"/>
          <p:cNvSpPr/>
          <p:nvPr/>
        </p:nvSpPr>
        <p:spPr>
          <a:xfrm>
            <a:off x="1649415" y="667502"/>
            <a:ext cx="1672365" cy="5978957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" name="Group 3"/>
          <p:cNvGrpSpPr/>
          <p:nvPr/>
        </p:nvGrpSpPr>
        <p:grpSpPr>
          <a:xfrm>
            <a:off x="1739645" y="755062"/>
            <a:ext cx="978553" cy="187693"/>
            <a:chOff x="1931570" y="4380241"/>
            <a:chExt cx="978553" cy="187693"/>
          </a:xfrm>
        </p:grpSpPr>
        <p:sp>
          <p:nvSpPr>
            <p:cNvPr id="35" name="Text1"/>
            <p:cNvSpPr txBox="1"/>
            <p:nvPr/>
          </p:nvSpPr>
          <p:spPr>
            <a:xfrm>
              <a:off x="2126319" y="4383212"/>
              <a:ext cx="783804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State01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Icon1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6"/>
          <p:cNvGrpSpPr/>
          <p:nvPr/>
        </p:nvGrpSpPr>
        <p:grpSpPr>
          <a:xfrm>
            <a:off x="1739947" y="997321"/>
            <a:ext cx="978553" cy="187693"/>
            <a:chOff x="1931570" y="4380241"/>
            <a:chExt cx="978553" cy="187693"/>
          </a:xfrm>
        </p:grpSpPr>
        <p:sp>
          <p:nvSpPr>
            <p:cNvPr id="29" name="Text4"/>
            <p:cNvSpPr txBox="1"/>
            <p:nvPr/>
          </p:nvSpPr>
          <p:spPr>
            <a:xfrm>
              <a:off x="2126319" y="4383212"/>
              <a:ext cx="783804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State02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Icon4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0" name="Group 7"/>
          <p:cNvGrpSpPr/>
          <p:nvPr/>
        </p:nvGrpSpPr>
        <p:grpSpPr>
          <a:xfrm>
            <a:off x="1739947" y="1243511"/>
            <a:ext cx="978553" cy="187693"/>
            <a:chOff x="1931570" y="4380241"/>
            <a:chExt cx="978553" cy="187693"/>
          </a:xfrm>
        </p:grpSpPr>
        <p:sp>
          <p:nvSpPr>
            <p:cNvPr id="27" name="Text5"/>
            <p:cNvSpPr txBox="1"/>
            <p:nvPr/>
          </p:nvSpPr>
          <p:spPr>
            <a:xfrm>
              <a:off x="2126319" y="4383212"/>
              <a:ext cx="783804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State03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Icon5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√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" name="Group 8"/>
          <p:cNvGrpSpPr/>
          <p:nvPr/>
        </p:nvGrpSpPr>
        <p:grpSpPr>
          <a:xfrm>
            <a:off x="1739645" y="1489701"/>
            <a:ext cx="978553" cy="187693"/>
            <a:chOff x="1931570" y="4380241"/>
            <a:chExt cx="978553" cy="187693"/>
          </a:xfrm>
        </p:grpSpPr>
        <p:sp>
          <p:nvSpPr>
            <p:cNvPr id="25" name="Text6"/>
            <p:cNvSpPr txBox="1"/>
            <p:nvPr/>
          </p:nvSpPr>
          <p:spPr>
            <a:xfrm>
              <a:off x="2126319" y="4383212"/>
              <a:ext cx="783804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State04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Icon6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9"/>
          <p:cNvGrpSpPr/>
          <p:nvPr/>
        </p:nvGrpSpPr>
        <p:grpSpPr>
          <a:xfrm>
            <a:off x="1739645" y="1735891"/>
            <a:ext cx="978553" cy="187693"/>
            <a:chOff x="1931570" y="4380241"/>
            <a:chExt cx="978553" cy="187693"/>
          </a:xfrm>
        </p:grpSpPr>
        <p:sp>
          <p:nvSpPr>
            <p:cNvPr id="23" name="Text7"/>
            <p:cNvSpPr txBox="1"/>
            <p:nvPr/>
          </p:nvSpPr>
          <p:spPr>
            <a:xfrm>
              <a:off x="2126319" y="4383212"/>
              <a:ext cx="783804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State05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Icon7"/>
            <p:cNvSpPr/>
            <p:nvPr/>
          </p:nvSpPr>
          <p:spPr>
            <a:xfrm>
              <a:off x="1931570" y="4380241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1" name="SearchBox"/>
          <p:cNvGrpSpPr/>
          <p:nvPr>
            <p:custDataLst>
              <p:custData r:id="rId2"/>
            </p:custDataLst>
          </p:nvPr>
        </p:nvGrpSpPr>
        <p:grpSpPr>
          <a:xfrm>
            <a:off x="1649415" y="356607"/>
            <a:ext cx="1706629" cy="310896"/>
            <a:chOff x="4111925" y="3293647"/>
            <a:chExt cx="962997" cy="260468"/>
          </a:xfrm>
        </p:grpSpPr>
        <p:sp>
          <p:nvSpPr>
            <p:cNvPr id="42" name="Content"/>
            <p:cNvSpPr>
              <a:spLocks/>
            </p:cNvSpPr>
            <p:nvPr/>
          </p:nvSpPr>
          <p:spPr>
            <a:xfrm>
              <a:off x="4111925" y="3322777"/>
              <a:ext cx="938820" cy="19152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493" y="3293647"/>
              <a:ext cx="175429" cy="260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SearchBox"/>
          <p:cNvGrpSpPr/>
          <p:nvPr>
            <p:custDataLst>
              <p:custData r:id="rId3"/>
            </p:custDataLst>
          </p:nvPr>
        </p:nvGrpSpPr>
        <p:grpSpPr>
          <a:xfrm>
            <a:off x="3453345" y="356607"/>
            <a:ext cx="2088000" cy="310896"/>
            <a:chOff x="4111925" y="3293651"/>
            <a:chExt cx="962996" cy="256370"/>
          </a:xfrm>
        </p:grpSpPr>
        <p:sp>
          <p:nvSpPr>
            <p:cNvPr id="63" name="Content"/>
            <p:cNvSpPr>
              <a:spLocks/>
            </p:cNvSpPr>
            <p:nvPr/>
          </p:nvSpPr>
          <p:spPr>
            <a:xfrm>
              <a:off x="4111925" y="3322321"/>
              <a:ext cx="943236" cy="18850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51"/>
              <a:ext cx="143387" cy="256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组合 112"/>
          <p:cNvGrpSpPr/>
          <p:nvPr/>
        </p:nvGrpSpPr>
        <p:grpSpPr>
          <a:xfrm>
            <a:off x="3453345" y="677083"/>
            <a:ext cx="2064133" cy="5969376"/>
            <a:chOff x="1680245" y="946841"/>
            <a:chExt cx="2064133" cy="5969376"/>
          </a:xfrm>
        </p:grpSpPr>
        <p:sp>
          <p:nvSpPr>
            <p:cNvPr id="65" name="Container"/>
            <p:cNvSpPr/>
            <p:nvPr/>
          </p:nvSpPr>
          <p:spPr>
            <a:xfrm>
              <a:off x="1680245" y="946841"/>
              <a:ext cx="2064133" cy="596937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6" name="Group 3"/>
            <p:cNvGrpSpPr/>
            <p:nvPr/>
          </p:nvGrpSpPr>
          <p:grpSpPr>
            <a:xfrm>
              <a:off x="1770475" y="1016644"/>
              <a:ext cx="1087301" cy="187693"/>
              <a:chOff x="1931570" y="4380241"/>
              <a:chExt cx="1087301" cy="187693"/>
            </a:xfrm>
          </p:grpSpPr>
          <p:sp>
            <p:nvSpPr>
              <p:cNvPr id="67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70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类型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√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"/>
            <p:cNvGrpSpPr/>
            <p:nvPr/>
          </p:nvGrpSpPr>
          <p:grpSpPr>
            <a:xfrm>
              <a:off x="1770475" y="1496068"/>
              <a:ext cx="1087301" cy="187693"/>
              <a:chOff x="1931570" y="2810745"/>
              <a:chExt cx="1087301" cy="187693"/>
            </a:xfrm>
          </p:grpSpPr>
          <p:sp>
            <p:nvSpPr>
              <p:cNvPr id="82" name="Text6"/>
              <p:cNvSpPr txBox="1"/>
              <p:nvPr/>
            </p:nvSpPr>
            <p:spPr>
              <a:xfrm>
                <a:off x="2126319" y="2813716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Icon6"/>
              <p:cNvSpPr/>
              <p:nvPr/>
            </p:nvSpPr>
            <p:spPr>
              <a:xfrm>
                <a:off x="1931570" y="2810745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9"/>
            <p:cNvGrpSpPr/>
            <p:nvPr/>
          </p:nvGrpSpPr>
          <p:grpSpPr>
            <a:xfrm>
              <a:off x="1770475" y="2550882"/>
              <a:ext cx="1087301" cy="187693"/>
              <a:chOff x="1931570" y="3619369"/>
              <a:chExt cx="1087301" cy="187693"/>
            </a:xfrm>
          </p:grpSpPr>
          <p:sp>
            <p:nvSpPr>
              <p:cNvPr id="85" name="Text7"/>
              <p:cNvSpPr txBox="1"/>
              <p:nvPr/>
            </p:nvSpPr>
            <p:spPr>
              <a:xfrm>
                <a:off x="2126319" y="362234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Icon7"/>
              <p:cNvSpPr/>
              <p:nvPr/>
            </p:nvSpPr>
            <p:spPr>
              <a:xfrm>
                <a:off x="1931570" y="361936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7" name="Text2"/>
            <p:cNvSpPr txBox="1"/>
            <p:nvPr/>
          </p:nvSpPr>
          <p:spPr>
            <a:xfrm>
              <a:off x="2152917" y="18172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Icon2"/>
            <p:cNvSpPr/>
            <p:nvPr/>
          </p:nvSpPr>
          <p:spPr>
            <a:xfrm>
              <a:off x="1958168" y="1814283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√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Text2"/>
            <p:cNvSpPr txBox="1"/>
            <p:nvPr/>
          </p:nvSpPr>
          <p:spPr>
            <a:xfrm>
              <a:off x="2152917" y="2064978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B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Icon2"/>
            <p:cNvSpPr/>
            <p:nvPr/>
          </p:nvSpPr>
          <p:spPr>
            <a:xfrm>
              <a:off x="1958168" y="2062007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Text2"/>
            <p:cNvSpPr txBox="1"/>
            <p:nvPr/>
          </p:nvSpPr>
          <p:spPr>
            <a:xfrm>
              <a:off x="2152917" y="2311466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Icon2"/>
            <p:cNvSpPr/>
            <p:nvPr/>
          </p:nvSpPr>
          <p:spPr>
            <a:xfrm>
              <a:off x="1958168" y="2308495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4" name="TabGroup"/>
          <p:cNvGrpSpPr/>
          <p:nvPr>
            <p:custDataLst>
              <p:custData r:id="rId4"/>
            </p:custDataLst>
          </p:nvPr>
        </p:nvGrpSpPr>
        <p:grpSpPr>
          <a:xfrm>
            <a:off x="5561927" y="422435"/>
            <a:ext cx="4978910" cy="6224023"/>
            <a:chOff x="3138993" y="2600320"/>
            <a:chExt cx="3513043" cy="2017399"/>
          </a:xfrm>
        </p:grpSpPr>
        <p:sp>
          <p:nvSpPr>
            <p:cNvPr id="115" name="Container"/>
            <p:cNvSpPr>
              <a:spLocks/>
            </p:cNvSpPr>
            <p:nvPr/>
          </p:nvSpPr>
          <p:spPr>
            <a:xfrm>
              <a:off x="3138993" y="2680220"/>
              <a:ext cx="3513043" cy="193749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Tab3"/>
            <p:cNvSpPr txBox="1">
              <a:spLocks/>
            </p:cNvSpPr>
            <p:nvPr/>
          </p:nvSpPr>
          <p:spPr>
            <a:xfrm>
              <a:off x="3813711" y="2612052"/>
              <a:ext cx="569547" cy="6816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NFA Cal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Tab2"/>
            <p:cNvSpPr txBox="1">
              <a:spLocks/>
            </p:cNvSpPr>
            <p:nvPr/>
          </p:nvSpPr>
          <p:spPr>
            <a:xfrm>
              <a:off x="4383257" y="2612052"/>
              <a:ext cx="569547" cy="6816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 Cal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8" name="Group 5"/>
            <p:cNvGrpSpPr/>
            <p:nvPr/>
          </p:nvGrpSpPr>
          <p:grpSpPr>
            <a:xfrm>
              <a:off x="3178329" y="2600320"/>
              <a:ext cx="635381" cy="79896"/>
              <a:chOff x="3462965" y="2698418"/>
              <a:chExt cx="411256" cy="68169"/>
            </a:xfrm>
          </p:grpSpPr>
          <p:sp>
            <p:nvSpPr>
              <p:cNvPr id="120" name="ActiveTab"/>
              <p:cNvSpPr txBox="1">
                <a:spLocks/>
              </p:cNvSpPr>
              <p:nvPr/>
            </p:nvSpPr>
            <p:spPr>
              <a:xfrm>
                <a:off x="3462965" y="2698418"/>
                <a:ext cx="411256" cy="6816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NA Cal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TabLine"/>
              <p:cNvSpPr>
                <a:spLocks/>
              </p:cNvSpPr>
              <p:nvPr/>
            </p:nvSpPr>
            <p:spPr>
              <a:xfrm>
                <a:off x="3467371" y="2766587"/>
                <a:ext cx="402443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19" name="Tab4"/>
            <p:cNvSpPr txBox="1">
              <a:spLocks/>
            </p:cNvSpPr>
            <p:nvPr/>
          </p:nvSpPr>
          <p:spPr>
            <a:xfrm>
              <a:off x="4952804" y="2612052"/>
              <a:ext cx="569547" cy="6816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2" name="Content"/>
          <p:cNvSpPr txBox="1"/>
          <p:nvPr>
            <p:custDataLst>
              <p:custData r:id="rId5"/>
            </p:custDataLst>
          </p:nvPr>
        </p:nvSpPr>
        <p:spPr>
          <a:xfrm>
            <a:off x="9253182" y="6032310"/>
            <a:ext cx="1204307" cy="5106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67696D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应用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5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3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4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5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16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8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0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SearchBox"/>
          <p:cNvGrpSpPr/>
          <p:nvPr>
            <p:custDataLst>
              <p:custData r:id="rId2"/>
            </p:custDataLst>
          </p:nvPr>
        </p:nvGrpSpPr>
        <p:grpSpPr>
          <a:xfrm>
            <a:off x="1720289" y="369793"/>
            <a:ext cx="2088000" cy="310896"/>
            <a:chOff x="4111925" y="3293651"/>
            <a:chExt cx="962996" cy="256370"/>
          </a:xfrm>
        </p:grpSpPr>
        <p:sp>
          <p:nvSpPr>
            <p:cNvPr id="46" name="Content"/>
            <p:cNvSpPr>
              <a:spLocks/>
            </p:cNvSpPr>
            <p:nvPr/>
          </p:nvSpPr>
          <p:spPr>
            <a:xfrm>
              <a:off x="4111925" y="3322321"/>
              <a:ext cx="943236" cy="18850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51"/>
              <a:ext cx="143387" cy="256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1720289" y="690269"/>
            <a:ext cx="2064133" cy="5969376"/>
            <a:chOff x="1680245" y="946841"/>
            <a:chExt cx="2064133" cy="5969376"/>
          </a:xfrm>
        </p:grpSpPr>
        <p:sp>
          <p:nvSpPr>
            <p:cNvPr id="49" name="Container"/>
            <p:cNvSpPr/>
            <p:nvPr/>
          </p:nvSpPr>
          <p:spPr>
            <a:xfrm>
              <a:off x="1680245" y="946841"/>
              <a:ext cx="2064133" cy="596937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3"/>
            <p:cNvGrpSpPr/>
            <p:nvPr/>
          </p:nvGrpSpPr>
          <p:grpSpPr>
            <a:xfrm>
              <a:off x="1770475" y="1016644"/>
              <a:ext cx="1087301" cy="187693"/>
              <a:chOff x="1931570" y="4380241"/>
              <a:chExt cx="1087301" cy="187693"/>
            </a:xfrm>
          </p:grpSpPr>
          <p:sp>
            <p:nvSpPr>
              <p:cNvPr id="66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64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噪声系数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8"/>
            <p:cNvGrpSpPr/>
            <p:nvPr/>
          </p:nvGrpSpPr>
          <p:grpSpPr>
            <a:xfrm>
              <a:off x="1770475" y="1496068"/>
              <a:ext cx="1087301" cy="187693"/>
              <a:chOff x="1931570" y="2810745"/>
              <a:chExt cx="1087301" cy="187693"/>
            </a:xfrm>
          </p:grpSpPr>
          <p:sp>
            <p:nvSpPr>
              <p:cNvPr id="62" name="Text6"/>
              <p:cNvSpPr txBox="1"/>
              <p:nvPr/>
            </p:nvSpPr>
            <p:spPr>
              <a:xfrm>
                <a:off x="2126319" y="2813716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Icon6"/>
              <p:cNvSpPr/>
              <p:nvPr/>
            </p:nvSpPr>
            <p:spPr>
              <a:xfrm>
                <a:off x="1931570" y="2810745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9"/>
            <p:cNvGrpSpPr/>
            <p:nvPr/>
          </p:nvGrpSpPr>
          <p:grpSpPr>
            <a:xfrm>
              <a:off x="1770475" y="2550882"/>
              <a:ext cx="1087301" cy="187693"/>
              <a:chOff x="1931570" y="3619369"/>
              <a:chExt cx="1087301" cy="187693"/>
            </a:xfrm>
          </p:grpSpPr>
          <p:sp>
            <p:nvSpPr>
              <p:cNvPr id="60" name="Text7"/>
              <p:cNvSpPr txBox="1"/>
              <p:nvPr/>
            </p:nvSpPr>
            <p:spPr>
              <a:xfrm>
                <a:off x="2126319" y="362234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Icon7"/>
              <p:cNvSpPr/>
              <p:nvPr/>
            </p:nvSpPr>
            <p:spPr>
              <a:xfrm>
                <a:off x="1931570" y="361936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2"/>
            <p:cNvSpPr txBox="1"/>
            <p:nvPr/>
          </p:nvSpPr>
          <p:spPr>
            <a:xfrm>
              <a:off x="2152917" y="18172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噪声系数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Icon2"/>
            <p:cNvSpPr/>
            <p:nvPr/>
          </p:nvSpPr>
          <p:spPr>
            <a:xfrm>
              <a:off x="1958168" y="1814283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2"/>
            <p:cNvSpPr txBox="1"/>
            <p:nvPr/>
          </p:nvSpPr>
          <p:spPr>
            <a:xfrm>
              <a:off x="2152917" y="2064978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噪声系数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Icon2"/>
            <p:cNvSpPr/>
            <p:nvPr/>
          </p:nvSpPr>
          <p:spPr>
            <a:xfrm>
              <a:off x="1958168" y="2062007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Text2"/>
            <p:cNvSpPr txBox="1"/>
            <p:nvPr/>
          </p:nvSpPr>
          <p:spPr>
            <a:xfrm>
              <a:off x="2152917" y="2311466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噪声系数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Icon2"/>
            <p:cNvSpPr/>
            <p:nvPr/>
          </p:nvSpPr>
          <p:spPr>
            <a:xfrm>
              <a:off x="1958168" y="2308495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8" name="TabGroup"/>
          <p:cNvGrpSpPr/>
          <p:nvPr>
            <p:custDataLst>
              <p:custData r:id="rId3"/>
            </p:custDataLst>
          </p:nvPr>
        </p:nvGrpSpPr>
        <p:grpSpPr>
          <a:xfrm>
            <a:off x="3828871" y="435589"/>
            <a:ext cx="6711966" cy="6311627"/>
            <a:chOff x="3138993" y="2600310"/>
            <a:chExt cx="3513043" cy="2017409"/>
          </a:xfrm>
        </p:grpSpPr>
        <p:sp>
          <p:nvSpPr>
            <p:cNvPr id="69" name="Container"/>
            <p:cNvSpPr>
              <a:spLocks/>
            </p:cNvSpPr>
            <p:nvPr/>
          </p:nvSpPr>
          <p:spPr>
            <a:xfrm>
              <a:off x="3138993" y="2679097"/>
              <a:ext cx="3513043" cy="193862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Tab3"/>
            <p:cNvSpPr txBox="1">
              <a:spLocks/>
            </p:cNvSpPr>
            <p:nvPr/>
          </p:nvSpPr>
          <p:spPr>
            <a:xfrm>
              <a:off x="3639496" y="2611874"/>
              <a:ext cx="422487" cy="6722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NA Cal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ab2"/>
            <p:cNvSpPr txBox="1">
              <a:spLocks/>
            </p:cNvSpPr>
            <p:nvPr/>
          </p:nvSpPr>
          <p:spPr>
            <a:xfrm>
              <a:off x="4061983" y="2611874"/>
              <a:ext cx="422487" cy="6722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 Cal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2" name="Group 5"/>
            <p:cNvGrpSpPr/>
            <p:nvPr/>
          </p:nvGrpSpPr>
          <p:grpSpPr>
            <a:xfrm>
              <a:off x="3168183" y="2600310"/>
              <a:ext cx="471324" cy="78787"/>
              <a:chOff x="3456391" y="2698418"/>
              <a:chExt cx="305068" cy="67223"/>
            </a:xfrm>
          </p:grpSpPr>
          <p:sp>
            <p:nvSpPr>
              <p:cNvPr id="74" name="ActiveTab"/>
              <p:cNvSpPr txBox="1">
                <a:spLocks/>
              </p:cNvSpPr>
              <p:nvPr/>
            </p:nvSpPr>
            <p:spPr>
              <a:xfrm>
                <a:off x="3456391" y="2698418"/>
                <a:ext cx="305068" cy="6722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NFA Cal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TabLine"/>
              <p:cNvSpPr>
                <a:spLocks/>
              </p:cNvSpPr>
              <p:nvPr/>
            </p:nvSpPr>
            <p:spPr>
              <a:xfrm>
                <a:off x="3459656" y="2765641"/>
                <a:ext cx="298530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3" name="Tab4"/>
            <p:cNvSpPr txBox="1">
              <a:spLocks/>
            </p:cNvSpPr>
            <p:nvPr/>
          </p:nvSpPr>
          <p:spPr>
            <a:xfrm>
              <a:off x="4484471" y="2611874"/>
              <a:ext cx="422487" cy="6722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9" name="Content"/>
          <p:cNvSpPr/>
          <p:nvPr>
            <p:custDataLst>
              <p:custData r:id="rId4"/>
            </p:custDataLst>
          </p:nvPr>
        </p:nvSpPr>
        <p:spPr>
          <a:xfrm>
            <a:off x="5995920" y="2732504"/>
            <a:ext cx="1106592" cy="982144"/>
          </a:xfrm>
          <a:prstGeom prst="roundRect">
            <a:avLst>
              <a:gd name="adj" fmla="val 71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>
                <a:latin typeface="Segoe UI" pitchFamily="34" charset="0"/>
                <a:cs typeface="Segoe UI" pitchFamily="34" charset="0"/>
              </a:rPr>
              <a:t>校准执行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2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5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3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4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5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16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8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0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SearchBox"/>
          <p:cNvGrpSpPr/>
          <p:nvPr>
            <p:custDataLst>
              <p:custData r:id="rId2"/>
            </p:custDataLst>
          </p:nvPr>
        </p:nvGrpSpPr>
        <p:grpSpPr>
          <a:xfrm>
            <a:off x="1720289" y="369793"/>
            <a:ext cx="2088000" cy="310896"/>
            <a:chOff x="4111925" y="3293651"/>
            <a:chExt cx="962996" cy="256370"/>
          </a:xfrm>
        </p:grpSpPr>
        <p:sp>
          <p:nvSpPr>
            <p:cNvPr id="46" name="Content"/>
            <p:cNvSpPr>
              <a:spLocks/>
            </p:cNvSpPr>
            <p:nvPr/>
          </p:nvSpPr>
          <p:spPr>
            <a:xfrm>
              <a:off x="4111925" y="3322321"/>
              <a:ext cx="943236" cy="18850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51"/>
              <a:ext cx="143387" cy="256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1720289" y="690269"/>
            <a:ext cx="2064133" cy="5969376"/>
            <a:chOff x="1680245" y="946841"/>
            <a:chExt cx="2064133" cy="5969376"/>
          </a:xfrm>
        </p:grpSpPr>
        <p:sp>
          <p:nvSpPr>
            <p:cNvPr id="49" name="Container"/>
            <p:cNvSpPr/>
            <p:nvPr/>
          </p:nvSpPr>
          <p:spPr>
            <a:xfrm>
              <a:off x="1680245" y="946841"/>
              <a:ext cx="2064133" cy="596937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3"/>
            <p:cNvGrpSpPr/>
            <p:nvPr/>
          </p:nvGrpSpPr>
          <p:grpSpPr>
            <a:xfrm>
              <a:off x="1770475" y="1016644"/>
              <a:ext cx="1087301" cy="187693"/>
              <a:chOff x="1931570" y="4380241"/>
              <a:chExt cx="1087301" cy="187693"/>
            </a:xfrm>
          </p:grpSpPr>
          <p:sp>
            <p:nvSpPr>
              <p:cNvPr id="66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64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8"/>
            <p:cNvGrpSpPr/>
            <p:nvPr/>
          </p:nvGrpSpPr>
          <p:grpSpPr>
            <a:xfrm>
              <a:off x="1770475" y="1496068"/>
              <a:ext cx="1087301" cy="187693"/>
              <a:chOff x="1931570" y="2810745"/>
              <a:chExt cx="1087301" cy="187693"/>
            </a:xfrm>
          </p:grpSpPr>
          <p:sp>
            <p:nvSpPr>
              <p:cNvPr id="62" name="Text6"/>
              <p:cNvSpPr txBox="1"/>
              <p:nvPr/>
            </p:nvSpPr>
            <p:spPr>
              <a:xfrm>
                <a:off x="2126319" y="2813716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Icon6"/>
              <p:cNvSpPr/>
              <p:nvPr/>
            </p:nvSpPr>
            <p:spPr>
              <a:xfrm>
                <a:off x="1931570" y="2810745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9"/>
            <p:cNvGrpSpPr/>
            <p:nvPr/>
          </p:nvGrpSpPr>
          <p:grpSpPr>
            <a:xfrm>
              <a:off x="1770475" y="2550882"/>
              <a:ext cx="1087301" cy="187693"/>
              <a:chOff x="1931570" y="3619369"/>
              <a:chExt cx="1087301" cy="187693"/>
            </a:xfrm>
          </p:grpSpPr>
          <p:sp>
            <p:nvSpPr>
              <p:cNvPr id="60" name="Text7"/>
              <p:cNvSpPr txBox="1"/>
              <p:nvPr/>
            </p:nvSpPr>
            <p:spPr>
              <a:xfrm>
                <a:off x="2126319" y="362234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Icon7"/>
              <p:cNvSpPr/>
              <p:nvPr/>
            </p:nvSpPr>
            <p:spPr>
              <a:xfrm>
                <a:off x="1931570" y="361936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2"/>
            <p:cNvSpPr txBox="1"/>
            <p:nvPr/>
          </p:nvSpPr>
          <p:spPr>
            <a:xfrm>
              <a:off x="2152917" y="18172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Icon2"/>
            <p:cNvSpPr/>
            <p:nvPr/>
          </p:nvSpPr>
          <p:spPr>
            <a:xfrm>
              <a:off x="1958168" y="1814283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2"/>
            <p:cNvSpPr txBox="1"/>
            <p:nvPr/>
          </p:nvSpPr>
          <p:spPr>
            <a:xfrm>
              <a:off x="2152917" y="2064978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Icon2"/>
            <p:cNvSpPr/>
            <p:nvPr/>
          </p:nvSpPr>
          <p:spPr>
            <a:xfrm>
              <a:off x="1958168" y="2062007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Text2"/>
            <p:cNvSpPr txBox="1"/>
            <p:nvPr/>
          </p:nvSpPr>
          <p:spPr>
            <a:xfrm>
              <a:off x="2152917" y="2311466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Icon2"/>
            <p:cNvSpPr/>
            <p:nvPr/>
          </p:nvSpPr>
          <p:spPr>
            <a:xfrm>
              <a:off x="1958168" y="2308495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8" name="TabGroup"/>
          <p:cNvGrpSpPr/>
          <p:nvPr>
            <p:custDataLst>
              <p:custData r:id="rId3"/>
            </p:custDataLst>
          </p:nvPr>
        </p:nvGrpSpPr>
        <p:grpSpPr>
          <a:xfrm>
            <a:off x="3828871" y="471768"/>
            <a:ext cx="6711966" cy="6275448"/>
            <a:chOff x="3138993" y="2611874"/>
            <a:chExt cx="3513043" cy="2005845"/>
          </a:xfrm>
        </p:grpSpPr>
        <p:sp>
          <p:nvSpPr>
            <p:cNvPr id="69" name="Container"/>
            <p:cNvSpPr>
              <a:spLocks/>
            </p:cNvSpPr>
            <p:nvPr/>
          </p:nvSpPr>
          <p:spPr>
            <a:xfrm>
              <a:off x="3138993" y="2690661"/>
              <a:ext cx="3513043" cy="192705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Tab3"/>
            <p:cNvSpPr txBox="1">
              <a:spLocks/>
            </p:cNvSpPr>
            <p:nvPr/>
          </p:nvSpPr>
          <p:spPr>
            <a:xfrm>
              <a:off x="3639496" y="2623438"/>
              <a:ext cx="422487" cy="6722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NFA Cal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ab2"/>
            <p:cNvSpPr txBox="1">
              <a:spLocks/>
            </p:cNvSpPr>
            <p:nvPr/>
          </p:nvSpPr>
          <p:spPr>
            <a:xfrm>
              <a:off x="4061983" y="2623438"/>
              <a:ext cx="422487" cy="6722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PIM Cal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2" name="Group 5"/>
            <p:cNvGrpSpPr/>
            <p:nvPr/>
          </p:nvGrpSpPr>
          <p:grpSpPr>
            <a:xfrm>
              <a:off x="3168173" y="2611874"/>
              <a:ext cx="471322" cy="78787"/>
              <a:chOff x="3456388" y="2708284"/>
              <a:chExt cx="305067" cy="67223"/>
            </a:xfrm>
          </p:grpSpPr>
          <p:sp>
            <p:nvSpPr>
              <p:cNvPr id="74" name="ActiveTab"/>
              <p:cNvSpPr txBox="1">
                <a:spLocks/>
              </p:cNvSpPr>
              <p:nvPr/>
            </p:nvSpPr>
            <p:spPr>
              <a:xfrm>
                <a:off x="3456388" y="2708284"/>
                <a:ext cx="305067" cy="6722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NA Cal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TabLine"/>
              <p:cNvSpPr>
                <a:spLocks/>
              </p:cNvSpPr>
              <p:nvPr/>
            </p:nvSpPr>
            <p:spPr>
              <a:xfrm>
                <a:off x="3459656" y="2775507"/>
                <a:ext cx="298530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3" name="Tab4"/>
            <p:cNvSpPr txBox="1">
              <a:spLocks/>
            </p:cNvSpPr>
            <p:nvPr/>
          </p:nvSpPr>
          <p:spPr>
            <a:xfrm>
              <a:off x="4484471" y="2623438"/>
              <a:ext cx="422487" cy="6722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……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6" name="Content"/>
          <p:cNvSpPr txBox="1"/>
          <p:nvPr>
            <p:custDataLst>
              <p:custData r:id="rId4"/>
            </p:custDataLst>
          </p:nvPr>
        </p:nvSpPr>
        <p:spPr>
          <a:xfrm>
            <a:off x="4076425" y="1331754"/>
            <a:ext cx="57579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Content"/>
          <p:cNvSpPr txBox="1"/>
          <p:nvPr>
            <p:custDataLst>
              <p:custData r:id="rId5"/>
            </p:custDataLst>
          </p:nvPr>
        </p:nvSpPr>
        <p:spPr>
          <a:xfrm>
            <a:off x="4076425" y="1651557"/>
            <a:ext cx="57579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4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Window"/>
          <p:cNvGrpSpPr/>
          <p:nvPr>
            <p:custDataLst>
              <p:custData r:id="rId1"/>
            </p:custDataLst>
          </p:nvPr>
        </p:nvGrpSpPr>
        <p:grpSpPr>
          <a:xfrm>
            <a:off x="1524000" y="140676"/>
            <a:ext cx="9144000" cy="6576646"/>
            <a:chOff x="0" y="0"/>
            <a:chExt cx="9144000" cy="6858000"/>
          </a:xfrm>
        </p:grpSpPr>
        <p:grpSp>
          <p:nvGrpSpPr>
            <p:cNvPr id="15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3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4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5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16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8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0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SearchBox"/>
          <p:cNvGrpSpPr/>
          <p:nvPr>
            <p:custDataLst>
              <p:custData r:id="rId2"/>
            </p:custDataLst>
          </p:nvPr>
        </p:nvGrpSpPr>
        <p:grpSpPr>
          <a:xfrm>
            <a:off x="1720289" y="510469"/>
            <a:ext cx="2088000" cy="310896"/>
            <a:chOff x="4111925" y="3293651"/>
            <a:chExt cx="962996" cy="256370"/>
          </a:xfrm>
        </p:grpSpPr>
        <p:sp>
          <p:nvSpPr>
            <p:cNvPr id="46" name="Content"/>
            <p:cNvSpPr>
              <a:spLocks/>
            </p:cNvSpPr>
            <p:nvPr/>
          </p:nvSpPr>
          <p:spPr>
            <a:xfrm>
              <a:off x="4111925" y="3322321"/>
              <a:ext cx="943236" cy="18850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51"/>
              <a:ext cx="143387" cy="256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1720289" y="830945"/>
            <a:ext cx="2064133" cy="5687086"/>
            <a:chOff x="1680245" y="946841"/>
            <a:chExt cx="2064133" cy="5969376"/>
          </a:xfrm>
        </p:grpSpPr>
        <p:sp>
          <p:nvSpPr>
            <p:cNvPr id="49" name="Container"/>
            <p:cNvSpPr/>
            <p:nvPr/>
          </p:nvSpPr>
          <p:spPr>
            <a:xfrm>
              <a:off x="1680245" y="946841"/>
              <a:ext cx="2064133" cy="596937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3"/>
            <p:cNvGrpSpPr/>
            <p:nvPr/>
          </p:nvGrpSpPr>
          <p:grpSpPr>
            <a:xfrm>
              <a:off x="1770475" y="1016644"/>
              <a:ext cx="1087301" cy="187693"/>
              <a:chOff x="1931570" y="4380241"/>
              <a:chExt cx="1087301" cy="187693"/>
            </a:xfrm>
          </p:grpSpPr>
          <p:sp>
            <p:nvSpPr>
              <p:cNvPr id="66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64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8"/>
            <p:cNvGrpSpPr/>
            <p:nvPr/>
          </p:nvGrpSpPr>
          <p:grpSpPr>
            <a:xfrm>
              <a:off x="1770475" y="1496068"/>
              <a:ext cx="1087301" cy="187693"/>
              <a:chOff x="1931570" y="2810745"/>
              <a:chExt cx="1087301" cy="187693"/>
            </a:xfrm>
          </p:grpSpPr>
          <p:sp>
            <p:nvSpPr>
              <p:cNvPr id="62" name="Text6"/>
              <p:cNvSpPr txBox="1"/>
              <p:nvPr/>
            </p:nvSpPr>
            <p:spPr>
              <a:xfrm>
                <a:off x="2126319" y="2813716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Icon6"/>
              <p:cNvSpPr/>
              <p:nvPr/>
            </p:nvSpPr>
            <p:spPr>
              <a:xfrm>
                <a:off x="1931570" y="2810745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9"/>
            <p:cNvGrpSpPr/>
            <p:nvPr/>
          </p:nvGrpSpPr>
          <p:grpSpPr>
            <a:xfrm>
              <a:off x="1770475" y="2550882"/>
              <a:ext cx="1087301" cy="187693"/>
              <a:chOff x="1931570" y="3619369"/>
              <a:chExt cx="1087301" cy="187693"/>
            </a:xfrm>
          </p:grpSpPr>
          <p:sp>
            <p:nvSpPr>
              <p:cNvPr id="60" name="Text7"/>
              <p:cNvSpPr txBox="1"/>
              <p:nvPr/>
            </p:nvSpPr>
            <p:spPr>
              <a:xfrm>
                <a:off x="2126319" y="362234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Icon7"/>
              <p:cNvSpPr/>
              <p:nvPr/>
            </p:nvSpPr>
            <p:spPr>
              <a:xfrm>
                <a:off x="1931570" y="361936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2"/>
            <p:cNvSpPr txBox="1"/>
            <p:nvPr/>
          </p:nvSpPr>
          <p:spPr>
            <a:xfrm>
              <a:off x="2152917" y="18172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Icon2"/>
            <p:cNvSpPr/>
            <p:nvPr/>
          </p:nvSpPr>
          <p:spPr>
            <a:xfrm>
              <a:off x="1958168" y="1814283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2"/>
            <p:cNvSpPr txBox="1"/>
            <p:nvPr/>
          </p:nvSpPr>
          <p:spPr>
            <a:xfrm>
              <a:off x="2152917" y="2064978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Icon2"/>
            <p:cNvSpPr/>
            <p:nvPr/>
          </p:nvSpPr>
          <p:spPr>
            <a:xfrm>
              <a:off x="1958168" y="2062007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Text2"/>
            <p:cNvSpPr txBox="1"/>
            <p:nvPr/>
          </p:nvSpPr>
          <p:spPr>
            <a:xfrm>
              <a:off x="2152917" y="2311466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Icon2"/>
            <p:cNvSpPr/>
            <p:nvPr/>
          </p:nvSpPr>
          <p:spPr>
            <a:xfrm>
              <a:off x="1958168" y="2308495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953609" y="897447"/>
            <a:ext cx="6516455" cy="3991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6104" y="57647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</a:t>
            </a:r>
            <a:r>
              <a:rPr lang="zh-CN" altLang="en-US" dirty="0" smtClean="0"/>
              <a:t>参数校准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0554" y="1673266"/>
            <a:ext cx="50638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Input:</a:t>
            </a:r>
          </a:p>
          <a:p>
            <a:r>
              <a:rPr lang="en-US" altLang="zh-CN" dirty="0" smtClean="0"/>
              <a:t>1port,2port/3 </a:t>
            </a:r>
            <a:r>
              <a:rPr lang="en-US" altLang="zh-CN" dirty="0"/>
              <a:t>port/4port/n </a:t>
            </a:r>
            <a:r>
              <a:rPr lang="en-US" altLang="zh-CN" dirty="0" smtClean="0"/>
              <a:t>port</a:t>
            </a:r>
          </a:p>
          <a:p>
            <a:r>
              <a:rPr lang="en-US" altLang="zh-CN" dirty="0" smtClean="0"/>
              <a:t>If 2port, Chose </a:t>
            </a:r>
            <a:r>
              <a:rPr lang="en-US" altLang="zh-CN" dirty="0" err="1" smtClean="0"/>
              <a:t>cal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type,support</a:t>
            </a:r>
            <a:r>
              <a:rPr lang="en-US" altLang="zh-CN" dirty="0" smtClean="0"/>
              <a:t> 2 </a:t>
            </a:r>
            <a:r>
              <a:rPr lang="en-US" altLang="zh-CN" dirty="0" err="1" smtClean="0"/>
              <a:t>port,EnResp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Resp</a:t>
            </a:r>
            <a:endParaRPr lang="en-US" altLang="zh-CN" dirty="0" smtClean="0"/>
          </a:p>
          <a:p>
            <a:r>
              <a:rPr lang="en-US" altLang="zh-CN" dirty="0" smtClean="0"/>
              <a:t>If full n </a:t>
            </a:r>
            <a:r>
              <a:rPr lang="en-US" altLang="zh-CN" dirty="0" err="1" smtClean="0"/>
              <a:t>port,select</a:t>
            </a:r>
            <a:r>
              <a:rPr lang="en-US" altLang="zh-CN" dirty="0" smtClean="0"/>
              <a:t> Port type/port gender</a:t>
            </a:r>
          </a:p>
          <a:p>
            <a:r>
              <a:rPr lang="en-US" altLang="zh-CN" dirty="0" smtClean="0"/>
              <a:t>Chose Cal kit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0554" y="3707027"/>
            <a:ext cx="325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Output</a:t>
            </a:r>
          </a:p>
          <a:p>
            <a:r>
              <a:rPr lang="en-US" altLang="zh-CN" dirty="0" smtClean="0"/>
              <a:t>Guide Message and guide Action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7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7838" y="939114"/>
            <a:ext cx="37675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噪声系数校准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Create 2 port </a:t>
            </a:r>
            <a:r>
              <a:rPr lang="en-US" altLang="zh-CN" dirty="0" err="1" smtClean="0"/>
              <a:t>sparam</a:t>
            </a:r>
            <a:endParaRPr lang="en-US" altLang="zh-CN" dirty="0" smtClean="0"/>
          </a:p>
          <a:p>
            <a:r>
              <a:rPr lang="en-US" altLang="zh-CN" dirty="0" smtClean="0"/>
              <a:t>Cal 2 port </a:t>
            </a:r>
            <a:r>
              <a:rPr lang="en-US" altLang="zh-CN" dirty="0" err="1" smtClean="0"/>
              <a:t>sparam</a:t>
            </a:r>
            <a:endParaRPr lang="en-US" altLang="zh-CN" dirty="0" smtClean="0"/>
          </a:p>
          <a:p>
            <a:r>
              <a:rPr lang="en-US" altLang="zh-CN" dirty="0" smtClean="0"/>
              <a:t>Noise source to noise receiver</a:t>
            </a:r>
          </a:p>
          <a:p>
            <a:r>
              <a:rPr lang="en-US" altLang="zh-CN" dirty="0" err="1" smtClean="0"/>
              <a:t>Connnect</a:t>
            </a:r>
            <a:r>
              <a:rPr lang="en-US" altLang="zh-CN" dirty="0" smtClean="0"/>
              <a:t> 2 port 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to path before </a:t>
            </a:r>
            <a:r>
              <a:rPr lang="en-US" altLang="zh-CN" dirty="0" err="1" smtClean="0"/>
              <a:t>dut</a:t>
            </a:r>
            <a:endParaRPr lang="en-US" altLang="zh-CN" dirty="0" smtClean="0"/>
          </a:p>
          <a:p>
            <a:r>
              <a:rPr lang="en-US" altLang="zh-CN" dirty="0" smtClean="0"/>
              <a:t>Connect 2 port 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to path after </a:t>
            </a:r>
            <a:r>
              <a:rPr lang="en-US" altLang="zh-CN" dirty="0" err="1" smtClean="0"/>
              <a:t>dut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2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校准流程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校准界面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，连接校准所需的仪表，目前连接了所有仪表是有问题的。</a:t>
            </a:r>
            <a:endParaRPr lang="en-US" altLang="zh-CN" dirty="0" smtClean="0"/>
          </a:p>
          <a:p>
            <a:r>
              <a:rPr lang="zh-CN" altLang="en-US" dirty="0" smtClean="0"/>
              <a:t>打开用户自定义界面</a:t>
            </a:r>
            <a:endParaRPr lang="en-US" altLang="zh-CN" dirty="0" smtClean="0"/>
          </a:p>
          <a:p>
            <a:r>
              <a:rPr lang="zh-CN" altLang="en-US" dirty="0" smtClean="0"/>
              <a:t>校准界面打开的时候，</a:t>
            </a:r>
            <a:r>
              <a:rPr lang="en-US" altLang="zh-CN" dirty="0" smtClean="0"/>
              <a:t>Reset all </a:t>
            </a:r>
            <a:r>
              <a:rPr lang="en-US" altLang="zh-CN" dirty="0" err="1" smtClean="0"/>
              <a:t>instru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initcal</a:t>
            </a:r>
            <a:r>
              <a:rPr lang="en-US" altLang="zh-CN" dirty="0" smtClean="0"/>
              <a:t> all</a:t>
            </a:r>
            <a:r>
              <a:rPr lang="zh-CN" altLang="en-US" dirty="0" smtClean="0"/>
              <a:t>，建立</a:t>
            </a:r>
            <a:r>
              <a:rPr lang="en-US" altLang="zh-CN" dirty="0" err="1" smtClean="0"/>
              <a:t>calstepList</a:t>
            </a:r>
            <a:endParaRPr lang="en-US" altLang="zh-CN" dirty="0" smtClean="0"/>
          </a:p>
          <a:p>
            <a:r>
              <a:rPr lang="zh-CN" altLang="en-US" dirty="0" smtClean="0"/>
              <a:t>完成校准的时候，</a:t>
            </a:r>
            <a:r>
              <a:rPr lang="en-US" altLang="zh-CN" dirty="0" smtClean="0"/>
              <a:t>finish all </a:t>
            </a:r>
            <a:r>
              <a:rPr lang="en-US" altLang="zh-CN" dirty="0" err="1" smtClean="0"/>
              <a:t>cal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save all </a:t>
            </a:r>
            <a:r>
              <a:rPr lang="en-US" altLang="zh-CN" dirty="0" err="1" smtClean="0"/>
              <a:t>cal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save  local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1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 </a:t>
            </a:r>
            <a:r>
              <a:rPr lang="en-US" altLang="zh-CN" dirty="0" err="1" smtClean="0"/>
              <a:t>cal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如果有一个测试步骤需要加载状态，那么就先加载状态</a:t>
            </a:r>
            <a:endParaRPr lang="en-US" altLang="zh-CN" dirty="0" smtClean="0"/>
          </a:p>
          <a:p>
            <a:r>
              <a:rPr lang="zh-CN" altLang="en-US" dirty="0" smtClean="0"/>
              <a:t>没有校准的步骤，逐一初始化</a:t>
            </a:r>
            <a:endParaRPr lang="en-US" altLang="zh-CN" dirty="0" smtClean="0"/>
          </a:p>
          <a:p>
            <a:r>
              <a:rPr lang="zh-CN" altLang="en-US" dirty="0" smtClean="0"/>
              <a:t>校准的时候，只初始化被选择的测试步骤，并校准被选择的测试步骤，在状态文件中标记该测试步骤</a:t>
            </a:r>
            <a:endParaRPr lang="en-US" altLang="zh-CN" dirty="0" smtClean="0"/>
          </a:p>
          <a:p>
            <a:r>
              <a:rPr lang="zh-CN" altLang="en-US" dirty="0" smtClean="0"/>
              <a:t>校准完成后，保存状态，没有被校准的步骤，会处于没有校准的状态</a:t>
            </a:r>
            <a:endParaRPr lang="en-US" altLang="zh-CN" dirty="0" smtClean="0"/>
          </a:p>
          <a:p>
            <a:r>
              <a:rPr lang="zh-CN" altLang="en-US" dirty="0" smtClean="0"/>
              <a:t>测试步骤被修改后，把该步骤标志成未校准状态，下次加载测试方案的时候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800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校准流程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校准界面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，连接校准所需的仪表，目前连接了所有仪表是有问题的。</a:t>
            </a:r>
            <a:endParaRPr lang="en-US" altLang="zh-CN" dirty="0" smtClean="0"/>
          </a:p>
          <a:p>
            <a:r>
              <a:rPr lang="zh-CN" altLang="en-US" dirty="0" smtClean="0"/>
              <a:t>打开用户自定义界面</a:t>
            </a:r>
            <a:endParaRPr lang="en-US" altLang="zh-CN" dirty="0" smtClean="0"/>
          </a:p>
          <a:p>
            <a:r>
              <a:rPr lang="zh-CN" altLang="en-US" dirty="0" smtClean="0"/>
              <a:t>校准界面打开的时候，</a:t>
            </a:r>
            <a:r>
              <a:rPr lang="en-US" altLang="zh-CN" dirty="0" smtClean="0"/>
              <a:t>Reset all </a:t>
            </a:r>
            <a:r>
              <a:rPr lang="en-US" altLang="zh-CN" dirty="0" err="1" smtClean="0"/>
              <a:t>instru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initcal</a:t>
            </a:r>
            <a:r>
              <a:rPr lang="en-US" altLang="zh-CN" dirty="0" smtClean="0"/>
              <a:t> all</a:t>
            </a:r>
            <a:r>
              <a:rPr lang="zh-CN" altLang="en-US" dirty="0" smtClean="0"/>
              <a:t>，建立</a:t>
            </a:r>
            <a:r>
              <a:rPr lang="en-US" altLang="zh-CN" dirty="0" err="1" smtClean="0"/>
              <a:t>calstepList</a:t>
            </a:r>
            <a:endParaRPr lang="en-US" altLang="zh-CN" dirty="0" smtClean="0"/>
          </a:p>
          <a:p>
            <a:r>
              <a:rPr lang="zh-CN" altLang="en-US" dirty="0" smtClean="0"/>
              <a:t>完成校准的时候，</a:t>
            </a:r>
            <a:r>
              <a:rPr lang="en-US" altLang="zh-CN" dirty="0" smtClean="0"/>
              <a:t>finish all </a:t>
            </a:r>
            <a:r>
              <a:rPr lang="en-US" altLang="zh-CN" dirty="0" err="1" smtClean="0"/>
              <a:t>cal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save all </a:t>
            </a:r>
            <a:r>
              <a:rPr lang="en-US" altLang="zh-CN" dirty="0" err="1" smtClean="0"/>
              <a:t>cal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save  local data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85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 </a:t>
            </a:r>
            <a:r>
              <a:rPr lang="en-US" altLang="zh-CN" dirty="0" err="1" smtClean="0"/>
              <a:t>cal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如果数据不是空，那么就加载一次状态文件</a:t>
            </a:r>
            <a:endParaRPr lang="en-US" altLang="zh-CN" dirty="0"/>
          </a:p>
          <a:p>
            <a:r>
              <a:rPr lang="zh-CN" altLang="en-US" dirty="0" smtClean="0"/>
              <a:t>如果数据是空，那么就初始化网络分析仪</a:t>
            </a:r>
            <a:endParaRPr lang="en-US" altLang="zh-CN" dirty="0" smtClean="0"/>
          </a:p>
          <a:p>
            <a:r>
              <a:rPr lang="zh-CN" altLang="en-US" dirty="0" smtClean="0"/>
              <a:t>如果可以选择校准某几个</a:t>
            </a:r>
            <a:r>
              <a:rPr lang="en-US" altLang="zh-CN" dirty="0" smtClean="0"/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28827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684814" y="1687285"/>
            <a:ext cx="4822372" cy="3276600"/>
            <a:chOff x="3385458" y="1687285"/>
            <a:chExt cx="4822372" cy="3276600"/>
          </a:xfrm>
        </p:grpSpPr>
        <p:sp>
          <p:nvSpPr>
            <p:cNvPr id="47" name="圆角矩形 46"/>
            <p:cNvSpPr/>
            <p:nvPr/>
          </p:nvSpPr>
          <p:spPr>
            <a:xfrm>
              <a:off x="3385458" y="1687285"/>
              <a:ext cx="4822372" cy="3276600"/>
            </a:xfrm>
            <a:prstGeom prst="roundRect">
              <a:avLst>
                <a:gd name="adj" fmla="val 1385"/>
              </a:avLst>
            </a:prstGeom>
            <a:solidFill>
              <a:srgbClr val="0081E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407225" y="3369129"/>
              <a:ext cx="4788000" cy="1594756"/>
            </a:xfrm>
            <a:prstGeom prst="rect">
              <a:avLst/>
            </a:prstGeom>
            <a:solidFill>
              <a:srgbClr val="EB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573860" y="3516088"/>
              <a:ext cx="2454730" cy="729342"/>
              <a:chOff x="4403270" y="3483429"/>
              <a:chExt cx="2454730" cy="729342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4403270" y="3483429"/>
                <a:ext cx="2454730" cy="337457"/>
                <a:chOff x="3456213" y="653143"/>
                <a:chExt cx="2454730" cy="337457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>
                  <a:off x="3456213" y="653143"/>
                  <a:ext cx="2454730" cy="3374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 smtClean="0">
                      <a:solidFill>
                        <a:prstClr val="white">
                          <a:lumMod val="50000"/>
                        </a:prstClr>
                      </a:solidFill>
                    </a:rPr>
                    <a:t>administrator</a:t>
                  </a:r>
                  <a:endParaRPr lang="zh-CN" altLang="en-US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  <p:pic>
              <p:nvPicPr>
                <p:cNvPr id="2" name="Picture 2" descr="C:\Users\t-dantay\Documents\Placeholders\user.png"/>
                <p:cNvPicPr>
                  <a:picLocks noChangeAspect="1" noChangeArrowheads="1"/>
                </p:cNvPicPr>
                <p:nvPr>
                  <p:custDataLst>
                    <p:custData r:id="rId5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83283" y="707571"/>
                  <a:ext cx="209006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0" name="直接连接符 49"/>
                <p:cNvCxnSpPr/>
                <p:nvPr/>
              </p:nvCxnSpPr>
              <p:spPr>
                <a:xfrm>
                  <a:off x="5464629" y="653143"/>
                  <a:ext cx="0" cy="337457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组合 56"/>
              <p:cNvGrpSpPr/>
              <p:nvPr/>
            </p:nvGrpSpPr>
            <p:grpSpPr>
              <a:xfrm>
                <a:off x="4403270" y="3875314"/>
                <a:ext cx="2454730" cy="337457"/>
                <a:chOff x="7679870" y="832757"/>
                <a:chExt cx="2454730" cy="337457"/>
              </a:xfrm>
            </p:grpSpPr>
            <p:grpSp>
              <p:nvGrpSpPr>
                <p:cNvPr id="52" name="组合 51"/>
                <p:cNvGrpSpPr/>
                <p:nvPr/>
              </p:nvGrpSpPr>
              <p:grpSpPr>
                <a:xfrm>
                  <a:off x="7679870" y="832757"/>
                  <a:ext cx="2454730" cy="337457"/>
                  <a:chOff x="3456213" y="653143"/>
                  <a:chExt cx="2454730" cy="337457"/>
                </a:xfrm>
              </p:grpSpPr>
              <p:sp>
                <p:nvSpPr>
                  <p:cNvPr id="53" name="圆角矩形 52"/>
                  <p:cNvSpPr/>
                  <p:nvPr/>
                </p:nvSpPr>
                <p:spPr>
                  <a:xfrm>
                    <a:off x="3456213" y="653143"/>
                    <a:ext cx="2454730" cy="33745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tIns="108000" rtlCol="0" anchor="ctr"/>
                  <a:lstStyle/>
                  <a:p>
                    <a:r>
                      <a:rPr lang="en-US" altLang="zh-CN" dirty="0" smtClean="0">
                        <a:solidFill>
                          <a:prstClr val="white">
                            <a:lumMod val="50000"/>
                          </a:prstClr>
                        </a:solidFill>
                      </a:rPr>
                      <a:t>**********</a:t>
                    </a:r>
                    <a:endParaRPr lang="zh-CN" altLang="en-US" dirty="0">
                      <a:solidFill>
                        <a:prstClr val="white">
                          <a:lumMod val="50000"/>
                        </a:prstClr>
                      </a:solidFill>
                    </a:endParaRPr>
                  </a:p>
                </p:txBody>
              </p: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5464629" y="653143"/>
                    <a:ext cx="0" cy="337457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6" name="Picture 2" descr="C:\Users\t-dantay\Documents\Placeholders\lock.png"/>
                <p:cNvPicPr>
                  <a:picLocks noChangeAspect="1" noChangeArrowheads="1"/>
                </p:cNvPicPr>
                <p:nvPr>
                  <p:custDataLst>
                    <p:custData r:id="rId4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4358" y="876300"/>
                  <a:ext cx="174171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35220" y="1717235"/>
              <a:ext cx="1323877" cy="442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Content"/>
            <p:cNvSpPr/>
            <p:nvPr>
              <p:custDataLst>
                <p:custData r:id="rId1"/>
              </p:custDataLst>
            </p:nvPr>
          </p:nvSpPr>
          <p:spPr>
            <a:xfrm>
              <a:off x="4573860" y="4558533"/>
              <a:ext cx="2454730" cy="317407"/>
            </a:xfrm>
            <a:prstGeom prst="roundRect">
              <a:avLst/>
            </a:prstGeom>
            <a:solidFill>
              <a:srgbClr val="0081E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登 录</a:t>
              </a:r>
              <a:endParaRPr 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7752444" y="1717650"/>
              <a:ext cx="377154" cy="82575"/>
              <a:chOff x="7598695" y="1731939"/>
              <a:chExt cx="535299" cy="108000"/>
            </a:xfrm>
          </p:grpSpPr>
          <p:sp>
            <p:nvSpPr>
              <p:cNvPr id="68" name="等腰三角形 67"/>
              <p:cNvSpPr>
                <a:spLocks noChangeAspect="1"/>
              </p:cNvSpPr>
              <p:nvPr/>
            </p:nvSpPr>
            <p:spPr>
              <a:xfrm rot="10800000">
                <a:off x="7598695" y="1745770"/>
                <a:ext cx="162056" cy="94169"/>
              </a:xfrm>
              <a:prstGeom prst="triangl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7839371" y="1839939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3" name="组合 72"/>
              <p:cNvGrpSpPr/>
              <p:nvPr/>
            </p:nvGrpSpPr>
            <p:grpSpPr>
              <a:xfrm>
                <a:off x="8025994" y="1731939"/>
                <a:ext cx="108000" cy="108000"/>
                <a:chOff x="8025994" y="1912912"/>
                <a:chExt cx="108000" cy="108000"/>
              </a:xfrm>
            </p:grpSpPr>
            <p:cxnSp>
              <p:nvCxnSpPr>
                <p:cNvPr id="71" name="直接连接符 70"/>
                <p:cNvCxnSpPr/>
                <p:nvPr/>
              </p:nvCxnSpPr>
              <p:spPr>
                <a:xfrm>
                  <a:off x="8025994" y="196691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 rot="5400000">
                  <a:off x="8025994" y="196691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75" name="CheckBoxChecked"/>
            <p:cNvGrpSpPr/>
            <p:nvPr>
              <p:custDataLst>
                <p:custData r:id="rId2"/>
              </p:custDataLst>
            </p:nvPr>
          </p:nvGrpSpPr>
          <p:grpSpPr>
            <a:xfrm>
              <a:off x="4571069" y="4292845"/>
              <a:ext cx="865303" cy="230832"/>
              <a:chOff x="4317072" y="3312427"/>
              <a:chExt cx="865303" cy="230832"/>
            </a:xfrm>
          </p:grpSpPr>
          <p:grpSp>
            <p:nvGrpSpPr>
              <p:cNvPr id="76" name="Group 2"/>
              <p:cNvGrpSpPr/>
              <p:nvPr/>
            </p:nvGrpSpPr>
            <p:grpSpPr>
              <a:xfrm>
                <a:off x="4354457" y="3312427"/>
                <a:ext cx="827918" cy="230832"/>
                <a:chOff x="5179848" y="2087451"/>
                <a:chExt cx="775925" cy="216403"/>
              </a:xfrm>
            </p:grpSpPr>
            <p:sp>
              <p:nvSpPr>
                <p:cNvPr id="78" name="Content"/>
                <p:cNvSpPr txBox="1">
                  <a:spLocks/>
                </p:cNvSpPr>
                <p:nvPr/>
              </p:nvSpPr>
              <p:spPr>
                <a:xfrm>
                  <a:off x="5179848" y="2087451"/>
                  <a:ext cx="775925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记住密码</a:t>
                  </a:r>
                  <a:endParaRPr 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CheckBox"/>
                <p:cNvSpPr>
                  <a:spLocks/>
                </p:cNvSpPr>
                <p:nvPr/>
              </p:nvSpPr>
              <p:spPr>
                <a:xfrm>
                  <a:off x="5179848" y="2146836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7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CheckBoxChecked"/>
            <p:cNvGrpSpPr/>
            <p:nvPr>
              <p:custDataLst>
                <p:custData r:id="rId3"/>
              </p:custDataLst>
            </p:nvPr>
          </p:nvGrpSpPr>
          <p:grpSpPr>
            <a:xfrm>
              <a:off x="6163287" y="4292845"/>
              <a:ext cx="865305" cy="230832"/>
              <a:chOff x="4317072" y="3312427"/>
              <a:chExt cx="865305" cy="230832"/>
            </a:xfrm>
          </p:grpSpPr>
          <p:grpSp>
            <p:nvGrpSpPr>
              <p:cNvPr id="81" name="Group 2"/>
              <p:cNvGrpSpPr/>
              <p:nvPr/>
            </p:nvGrpSpPr>
            <p:grpSpPr>
              <a:xfrm>
                <a:off x="4354457" y="3312427"/>
                <a:ext cx="827920" cy="230832"/>
                <a:chOff x="5179829" y="2087451"/>
                <a:chExt cx="775924" cy="216403"/>
              </a:xfrm>
            </p:grpSpPr>
            <p:sp>
              <p:nvSpPr>
                <p:cNvPr id="83" name="Content"/>
                <p:cNvSpPr txBox="1">
                  <a:spLocks/>
                </p:cNvSpPr>
                <p:nvPr/>
              </p:nvSpPr>
              <p:spPr>
                <a:xfrm>
                  <a:off x="5179829" y="2087451"/>
                  <a:ext cx="775924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自动登录</a:t>
                  </a:r>
                  <a:endParaRPr 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4" name="CheckBox"/>
                <p:cNvSpPr>
                  <a:spLocks/>
                </p:cNvSpPr>
                <p:nvPr/>
              </p:nvSpPr>
              <p:spPr>
                <a:xfrm>
                  <a:off x="5179829" y="2146836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2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5" name="椭圆 84"/>
            <p:cNvSpPr/>
            <p:nvPr/>
          </p:nvSpPr>
          <p:spPr>
            <a:xfrm>
              <a:off x="3732415" y="3580494"/>
              <a:ext cx="720000" cy="720000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7" name="标题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独立登录界面（单机）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14157" y="2306439"/>
            <a:ext cx="3363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Colonna MT" panose="04020805060202030203" pitchFamily="82" charset="0"/>
              </a:rPr>
              <a:t>S-Par</a:t>
            </a:r>
            <a:endParaRPr lang="zh-CN" altLang="en-US" sz="4400" spc="600" dirty="0">
              <a:solidFill>
                <a:schemeClr val="bg1"/>
              </a:solidFill>
              <a:latin typeface="Colonna MT" panose="04020805060202030203" pitchFamily="8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53" y="1758351"/>
            <a:ext cx="1668177" cy="3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校准的时候，只初始化被选择的测试步骤，并校准被选择的测试步骤，</a:t>
            </a:r>
            <a:r>
              <a:rPr lang="zh-CN" altLang="en-US" dirty="0" smtClean="0"/>
              <a:t>在本地校准文件中保存该测试步骤的校准时间，标记为已经校准，并保存该步骤的</a:t>
            </a:r>
            <a:r>
              <a:rPr lang="en-US" altLang="zh-CN" dirty="0" smtClean="0"/>
              <a:t>MD5</a:t>
            </a:r>
            <a:r>
              <a:rPr lang="zh-CN" altLang="en-US" dirty="0" smtClean="0"/>
              <a:t>，保存校准数据</a:t>
            </a:r>
            <a:endParaRPr lang="en-US" altLang="zh-CN" dirty="0" smtClean="0"/>
          </a:p>
          <a:p>
            <a:r>
              <a:rPr lang="zh-CN" altLang="en-US" dirty="0" smtClean="0"/>
              <a:t>如果需要校准的步骤中包含网络分析仪步骤，校准的时候，首先加载测试方案，加载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state file</a:t>
            </a:r>
            <a:r>
              <a:rPr lang="zh-CN" altLang="en-US" dirty="0" smtClean="0"/>
              <a:t>到</a:t>
            </a:r>
            <a:r>
              <a:rPr lang="en-US" altLang="zh-CN" dirty="0" err="1" smtClean="0"/>
              <a:t>na</a:t>
            </a:r>
            <a:r>
              <a:rPr lang="zh-CN" altLang="en-US" dirty="0" smtClean="0"/>
              <a:t>，校准选择的测试步骤。校准完成后保存状态文件</a:t>
            </a:r>
            <a:endParaRPr lang="en-US" altLang="zh-CN" dirty="0" smtClean="0"/>
          </a:p>
          <a:p>
            <a:r>
              <a:rPr lang="zh-CN" altLang="en-US" dirty="0" smtClean="0"/>
              <a:t>在本地校准文件中保存一个对应多个步骤的网络分析仪状态文件，这个</a:t>
            </a:r>
            <a:r>
              <a:rPr lang="en-US" altLang="zh-CN" dirty="0" smtClean="0"/>
              <a:t>NA state</a:t>
            </a:r>
            <a:r>
              <a:rPr lang="zh-CN" altLang="en-US" dirty="0" smtClean="0"/>
              <a:t>只包含被校准的步骤，包含每个</a:t>
            </a:r>
            <a:r>
              <a:rPr lang="en-US" altLang="zh-CN" dirty="0" smtClean="0"/>
              <a:t>NA step</a:t>
            </a:r>
            <a:r>
              <a:rPr lang="zh-CN" altLang="en-US" dirty="0" smtClean="0"/>
              <a:t>对应的</a:t>
            </a:r>
            <a:r>
              <a:rPr lang="en-US" altLang="zh-CN" dirty="0" err="1" smtClean="0"/>
              <a:t>channelNum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0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Load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如果在本地校准文件中测试步骤不存在，如果测试步骤的校准时间超时或者</a:t>
            </a:r>
            <a:r>
              <a:rPr lang="en-US" altLang="zh-CN" dirty="0" smtClean="0"/>
              <a:t>MD5</a:t>
            </a:r>
            <a:r>
              <a:rPr lang="zh-CN" altLang="en-US" dirty="0" smtClean="0"/>
              <a:t>无法对应，那么这个测试步骤的校准非法</a:t>
            </a:r>
            <a:endParaRPr lang="en-US" altLang="zh-CN" dirty="0" smtClean="0"/>
          </a:p>
          <a:p>
            <a:r>
              <a:rPr lang="zh-CN" altLang="en-US" dirty="0" smtClean="0"/>
              <a:t>如果是普通测试步骤，如果校准非法，重新初始化仪表</a:t>
            </a:r>
            <a:endParaRPr lang="en-US" altLang="zh-CN" dirty="0" smtClean="0"/>
          </a:p>
          <a:p>
            <a:r>
              <a:rPr lang="zh-CN" altLang="en-US" dirty="0" smtClean="0"/>
              <a:t>如果是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step</a:t>
            </a:r>
            <a:r>
              <a:rPr lang="zh-CN" altLang="en-US" dirty="0"/>
              <a:t>校准</a:t>
            </a:r>
            <a:r>
              <a:rPr lang="zh-CN" altLang="en-US" dirty="0" smtClean="0"/>
              <a:t>合法，那就就加载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state file</a:t>
            </a:r>
            <a:r>
              <a:rPr lang="zh-CN" altLang="en-US" dirty="0" smtClean="0"/>
              <a:t>，使用校准数据中对应的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channelnum</a:t>
            </a:r>
            <a:endParaRPr lang="en-US" altLang="zh-CN" dirty="0"/>
          </a:p>
          <a:p>
            <a:r>
              <a:rPr lang="zh-CN" altLang="en-US" dirty="0" smtClean="0"/>
              <a:t>如果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step</a:t>
            </a:r>
            <a:r>
              <a:rPr lang="zh-CN" altLang="en-US" dirty="0" smtClean="0"/>
              <a:t>校准非法，分配新的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channel</a:t>
            </a:r>
            <a:r>
              <a:rPr lang="zh-CN" altLang="en-US" dirty="0" smtClean="0"/>
              <a:t>，这个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channel</a:t>
            </a:r>
            <a:r>
              <a:rPr lang="zh-CN" altLang="en-US" dirty="0" smtClean="0"/>
              <a:t>可能是状态文件中不用的。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494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保存本地状态文件的时候，保存</a:t>
            </a:r>
            <a:r>
              <a:rPr lang="en-US" altLang="zh-CN" dirty="0" err="1" smtClean="0"/>
              <a:t>guidestr</a:t>
            </a:r>
            <a:r>
              <a:rPr lang="zh-CN" altLang="en-US" dirty="0" smtClean="0"/>
              <a:t>到本地状态文件</a:t>
            </a:r>
            <a:endParaRPr lang="en-US" altLang="zh-CN" dirty="0" smtClean="0"/>
          </a:p>
          <a:p>
            <a:r>
              <a:rPr lang="zh-CN" altLang="en-US" dirty="0" smtClean="0"/>
              <a:t>加载本地状态文件的时候，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85900" y="675409"/>
            <a:ext cx="7005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step1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85900" y="1170709"/>
            <a:ext cx="7005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step2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488873" y="860075"/>
            <a:ext cx="7799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State1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82897" y="1664732"/>
            <a:ext cx="7005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step3</a:t>
            </a:r>
            <a:endParaRPr lang="zh-CN" altLang="en-US" dirty="0"/>
          </a:p>
        </p:txBody>
      </p:sp>
      <p:cxnSp>
        <p:nvCxnSpPr>
          <p:cNvPr id="10" name="肘形连接符 9"/>
          <p:cNvCxnSpPr>
            <a:stCxn id="5" idx="3"/>
            <a:endCxn id="7" idx="1"/>
          </p:cNvCxnSpPr>
          <p:nvPr/>
        </p:nvCxnSpPr>
        <p:spPr>
          <a:xfrm>
            <a:off x="2186476" y="860075"/>
            <a:ext cx="2302397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6" idx="3"/>
            <a:endCxn id="7" idx="1"/>
          </p:cNvCxnSpPr>
          <p:nvPr/>
        </p:nvCxnSpPr>
        <p:spPr>
          <a:xfrm flipV="1">
            <a:off x="2186476" y="1044741"/>
            <a:ext cx="2302397" cy="31063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8" idx="3"/>
            <a:endCxn id="7" idx="1"/>
          </p:cNvCxnSpPr>
          <p:nvPr/>
        </p:nvCxnSpPr>
        <p:spPr>
          <a:xfrm flipV="1">
            <a:off x="2183473" y="1044741"/>
            <a:ext cx="2305400" cy="8046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5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3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4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5" name="WindowTitle"/>
              <p:cNvSpPr txBox="1"/>
              <p:nvPr/>
            </p:nvSpPr>
            <p:spPr>
              <a:xfrm>
                <a:off x="240976" y="42736"/>
                <a:ext cx="114358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参数校准设置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8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0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SearchBox"/>
          <p:cNvGrpSpPr/>
          <p:nvPr>
            <p:custDataLst>
              <p:custData r:id="rId2"/>
            </p:custDataLst>
          </p:nvPr>
        </p:nvGrpSpPr>
        <p:grpSpPr>
          <a:xfrm>
            <a:off x="1720289" y="369793"/>
            <a:ext cx="2088000" cy="310896"/>
            <a:chOff x="4111925" y="3293651"/>
            <a:chExt cx="962996" cy="256370"/>
          </a:xfrm>
        </p:grpSpPr>
        <p:sp>
          <p:nvSpPr>
            <p:cNvPr id="46" name="Content"/>
            <p:cNvSpPr>
              <a:spLocks/>
            </p:cNvSpPr>
            <p:nvPr/>
          </p:nvSpPr>
          <p:spPr>
            <a:xfrm>
              <a:off x="4111925" y="3322321"/>
              <a:ext cx="943236" cy="18850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51"/>
              <a:ext cx="143387" cy="256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1720289" y="690269"/>
            <a:ext cx="2064133" cy="5969376"/>
            <a:chOff x="1680245" y="946841"/>
            <a:chExt cx="2064133" cy="5969376"/>
          </a:xfrm>
        </p:grpSpPr>
        <p:sp>
          <p:nvSpPr>
            <p:cNvPr id="49" name="Container"/>
            <p:cNvSpPr/>
            <p:nvPr/>
          </p:nvSpPr>
          <p:spPr>
            <a:xfrm>
              <a:off x="1680245" y="946841"/>
              <a:ext cx="2064133" cy="596937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3"/>
            <p:cNvGrpSpPr/>
            <p:nvPr/>
          </p:nvGrpSpPr>
          <p:grpSpPr>
            <a:xfrm>
              <a:off x="1770475" y="1016644"/>
              <a:ext cx="1087301" cy="187693"/>
              <a:chOff x="1931570" y="4380241"/>
              <a:chExt cx="1087301" cy="187693"/>
            </a:xfrm>
          </p:grpSpPr>
          <p:sp>
            <p:nvSpPr>
              <p:cNvPr id="66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64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8"/>
            <p:cNvGrpSpPr/>
            <p:nvPr/>
          </p:nvGrpSpPr>
          <p:grpSpPr>
            <a:xfrm>
              <a:off x="1770475" y="1496068"/>
              <a:ext cx="1087301" cy="187693"/>
              <a:chOff x="1931570" y="2810745"/>
              <a:chExt cx="1087301" cy="187693"/>
            </a:xfrm>
          </p:grpSpPr>
          <p:sp>
            <p:nvSpPr>
              <p:cNvPr id="62" name="Text6"/>
              <p:cNvSpPr txBox="1"/>
              <p:nvPr/>
            </p:nvSpPr>
            <p:spPr>
              <a:xfrm>
                <a:off x="2126319" y="2813716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Icon6"/>
              <p:cNvSpPr/>
              <p:nvPr/>
            </p:nvSpPr>
            <p:spPr>
              <a:xfrm>
                <a:off x="1931570" y="2810745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9"/>
            <p:cNvGrpSpPr/>
            <p:nvPr/>
          </p:nvGrpSpPr>
          <p:grpSpPr>
            <a:xfrm>
              <a:off x="1770475" y="2550882"/>
              <a:ext cx="1087301" cy="187693"/>
              <a:chOff x="1931570" y="3619369"/>
              <a:chExt cx="1087301" cy="187693"/>
            </a:xfrm>
          </p:grpSpPr>
          <p:sp>
            <p:nvSpPr>
              <p:cNvPr id="60" name="Text7"/>
              <p:cNvSpPr txBox="1"/>
              <p:nvPr/>
            </p:nvSpPr>
            <p:spPr>
              <a:xfrm>
                <a:off x="2126319" y="362234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Icon7"/>
              <p:cNvSpPr/>
              <p:nvPr/>
            </p:nvSpPr>
            <p:spPr>
              <a:xfrm>
                <a:off x="1931570" y="361936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2"/>
            <p:cNvSpPr txBox="1"/>
            <p:nvPr/>
          </p:nvSpPr>
          <p:spPr>
            <a:xfrm>
              <a:off x="2152917" y="18172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Icon2"/>
            <p:cNvSpPr/>
            <p:nvPr/>
          </p:nvSpPr>
          <p:spPr>
            <a:xfrm>
              <a:off x="1958168" y="1814283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2"/>
            <p:cNvSpPr txBox="1"/>
            <p:nvPr/>
          </p:nvSpPr>
          <p:spPr>
            <a:xfrm>
              <a:off x="2152917" y="2064978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Icon2"/>
            <p:cNvSpPr/>
            <p:nvPr/>
          </p:nvSpPr>
          <p:spPr>
            <a:xfrm>
              <a:off x="1958168" y="2062007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Text2"/>
            <p:cNvSpPr txBox="1"/>
            <p:nvPr/>
          </p:nvSpPr>
          <p:spPr>
            <a:xfrm>
              <a:off x="2152917" y="2311466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Icon2"/>
            <p:cNvSpPr/>
            <p:nvPr/>
          </p:nvSpPr>
          <p:spPr>
            <a:xfrm>
              <a:off x="1958168" y="2308495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8" name="Content"/>
          <p:cNvSpPr txBox="1"/>
          <p:nvPr>
            <p:custDataLst>
              <p:custData r:id="rId3"/>
            </p:custDataLst>
          </p:nvPr>
        </p:nvSpPr>
        <p:spPr>
          <a:xfrm>
            <a:off x="6076327" y="1149302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端口类型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Content"/>
          <p:cNvSpPr txBox="1"/>
          <p:nvPr>
            <p:custDataLst>
              <p:custData r:id="rId4"/>
            </p:custDataLst>
          </p:nvPr>
        </p:nvSpPr>
        <p:spPr>
          <a:xfrm>
            <a:off x="7782602" y="1149302"/>
            <a:ext cx="646331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校准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件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 txBox="1"/>
          <p:nvPr>
            <p:custDataLst>
              <p:custData r:id="rId5"/>
            </p:custDataLst>
          </p:nvPr>
        </p:nvSpPr>
        <p:spPr>
          <a:xfrm>
            <a:off x="4062345" y="1596109"/>
            <a:ext cx="268022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1" name="Group 1"/>
          <p:cNvGrpSpPr/>
          <p:nvPr>
            <p:custDataLst>
              <p:custData r:id="rId6"/>
              <p:custData r:id="rId7"/>
            </p:custDataLst>
          </p:nvPr>
        </p:nvGrpSpPr>
        <p:grpSpPr>
          <a:xfrm>
            <a:off x="6108903" y="1551755"/>
            <a:ext cx="1471744" cy="320480"/>
            <a:chOff x="507869" y="3729779"/>
            <a:chExt cx="1471744" cy="320480"/>
          </a:xfrm>
        </p:grpSpPr>
        <p:sp>
          <p:nvSpPr>
            <p:cNvPr id="82" name="Content"/>
            <p:cNvSpPr/>
            <p:nvPr/>
          </p:nvSpPr>
          <p:spPr bwMode="auto">
            <a:xfrm>
              <a:off x="507869" y="3729779"/>
              <a:ext cx="1471744" cy="320480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232323">
                  <a:lumMod val="90000"/>
                  <a:lumOff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Segoe"/>
                  <a:ea typeface="+mn-ea"/>
                  <a:cs typeface="+mn-cs"/>
                </a:rPr>
                <a:t>Text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83" name="DownArrow"/>
            <p:cNvSpPr/>
            <p:nvPr/>
          </p:nvSpPr>
          <p:spPr bwMode="auto">
            <a:xfrm rot="5400000">
              <a:off x="1810275" y="384476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rgbClr val="585858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84" name="Group 1"/>
          <p:cNvGrpSpPr/>
          <p:nvPr>
            <p:custDataLst>
              <p:custData r:id="rId8"/>
              <p:custData r:id="rId9"/>
            </p:custDataLst>
          </p:nvPr>
        </p:nvGrpSpPr>
        <p:grpSpPr>
          <a:xfrm>
            <a:off x="7813891" y="1544597"/>
            <a:ext cx="1471744" cy="320480"/>
            <a:chOff x="507869" y="3729779"/>
            <a:chExt cx="1471744" cy="320480"/>
          </a:xfrm>
        </p:grpSpPr>
        <p:sp>
          <p:nvSpPr>
            <p:cNvPr id="85" name="Content"/>
            <p:cNvSpPr/>
            <p:nvPr/>
          </p:nvSpPr>
          <p:spPr bwMode="auto">
            <a:xfrm>
              <a:off x="507869" y="3729779"/>
              <a:ext cx="1471744" cy="320480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232323">
                  <a:lumMod val="90000"/>
                  <a:lumOff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Segoe"/>
                  <a:ea typeface="+mn-ea"/>
                  <a:cs typeface="+mn-cs"/>
                </a:rPr>
                <a:t>Text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86" name="DownArrow"/>
            <p:cNvSpPr/>
            <p:nvPr/>
          </p:nvSpPr>
          <p:spPr bwMode="auto">
            <a:xfrm rot="5400000">
              <a:off x="1810275" y="384476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rgbClr val="585858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87" name="Group 1"/>
          <p:cNvGrpSpPr/>
          <p:nvPr>
            <p:custDataLst>
              <p:custData r:id="rId10"/>
              <p:custData r:id="rId11"/>
            </p:custDataLst>
          </p:nvPr>
        </p:nvGrpSpPr>
        <p:grpSpPr>
          <a:xfrm>
            <a:off x="6108903" y="2021479"/>
            <a:ext cx="1471744" cy="320480"/>
            <a:chOff x="507869" y="3729779"/>
            <a:chExt cx="1471744" cy="320480"/>
          </a:xfrm>
        </p:grpSpPr>
        <p:sp>
          <p:nvSpPr>
            <p:cNvPr id="88" name="Content"/>
            <p:cNvSpPr/>
            <p:nvPr/>
          </p:nvSpPr>
          <p:spPr bwMode="auto">
            <a:xfrm>
              <a:off x="507869" y="3729779"/>
              <a:ext cx="1471744" cy="320480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232323">
                  <a:lumMod val="90000"/>
                  <a:lumOff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Segoe"/>
                  <a:ea typeface="+mn-ea"/>
                  <a:cs typeface="+mn-cs"/>
                </a:rPr>
                <a:t>Text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89" name="DownArrow"/>
            <p:cNvSpPr/>
            <p:nvPr/>
          </p:nvSpPr>
          <p:spPr bwMode="auto">
            <a:xfrm rot="5400000">
              <a:off x="1810275" y="384476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rgbClr val="585858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90" name="Group 1"/>
          <p:cNvGrpSpPr/>
          <p:nvPr>
            <p:custDataLst>
              <p:custData r:id="rId12"/>
              <p:custData r:id="rId13"/>
            </p:custDataLst>
          </p:nvPr>
        </p:nvGrpSpPr>
        <p:grpSpPr>
          <a:xfrm>
            <a:off x="7782602" y="2003930"/>
            <a:ext cx="1471744" cy="320480"/>
            <a:chOff x="507869" y="3729779"/>
            <a:chExt cx="1471744" cy="320480"/>
          </a:xfrm>
        </p:grpSpPr>
        <p:sp>
          <p:nvSpPr>
            <p:cNvPr id="91" name="Content"/>
            <p:cNvSpPr/>
            <p:nvPr/>
          </p:nvSpPr>
          <p:spPr bwMode="auto">
            <a:xfrm>
              <a:off x="507869" y="3729779"/>
              <a:ext cx="1471744" cy="320480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232323">
                  <a:lumMod val="90000"/>
                  <a:lumOff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Segoe"/>
                  <a:ea typeface="+mn-ea"/>
                  <a:cs typeface="+mn-cs"/>
                </a:rPr>
                <a:t>Text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92" name="DownArrow"/>
            <p:cNvSpPr/>
            <p:nvPr/>
          </p:nvSpPr>
          <p:spPr bwMode="auto">
            <a:xfrm rot="5400000">
              <a:off x="1810275" y="384476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rgbClr val="585858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sp>
        <p:nvSpPr>
          <p:cNvPr id="93" name="Content"/>
          <p:cNvSpPr txBox="1"/>
          <p:nvPr>
            <p:custDataLst>
              <p:custData r:id="rId14"/>
            </p:custDataLst>
          </p:nvPr>
        </p:nvSpPr>
        <p:spPr>
          <a:xfrm>
            <a:off x="4075601" y="2090475"/>
            <a:ext cx="268022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94" name="Content"/>
          <p:cNvSpPr txBox="1"/>
          <p:nvPr>
            <p:custDataLst>
              <p:custData r:id="rId15"/>
            </p:custDataLst>
          </p:nvPr>
        </p:nvSpPr>
        <p:spPr>
          <a:xfrm>
            <a:off x="4983292" y="1151331"/>
            <a:ext cx="800219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是否校准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5" name="CheckBoxChecked"/>
          <p:cNvGrpSpPr/>
          <p:nvPr>
            <p:custDataLst>
              <p:custData r:id="rId16"/>
            </p:custDataLst>
          </p:nvPr>
        </p:nvGrpSpPr>
        <p:grpSpPr>
          <a:xfrm>
            <a:off x="5214856" y="1580735"/>
            <a:ext cx="273106" cy="327416"/>
            <a:chOff x="4317072" y="3312427"/>
            <a:chExt cx="273106" cy="327416"/>
          </a:xfrm>
        </p:grpSpPr>
        <p:grpSp>
          <p:nvGrpSpPr>
            <p:cNvPr id="96" name="Group 2"/>
            <p:cNvGrpSpPr/>
            <p:nvPr/>
          </p:nvGrpSpPr>
          <p:grpSpPr>
            <a:xfrm>
              <a:off x="4354457" y="3312427"/>
              <a:ext cx="235721" cy="327416"/>
              <a:chOff x="5179807" y="2087453"/>
              <a:chExt cx="220916" cy="306950"/>
            </a:xfrm>
          </p:grpSpPr>
          <p:sp>
            <p:nvSpPr>
              <p:cNvPr id="98" name="Content"/>
              <p:cNvSpPr txBox="1">
                <a:spLocks/>
              </p:cNvSpPr>
              <p:nvPr/>
            </p:nvSpPr>
            <p:spPr>
              <a:xfrm>
                <a:off x="5179807" y="2087453"/>
                <a:ext cx="220916" cy="306950"/>
              </a:xfrm>
              <a:prstGeom prst="rect">
                <a:avLst/>
              </a:prstGeom>
              <a:noFill/>
            </p:spPr>
            <p:txBody>
              <a:bodyPr wrap="none" lIns="164592" tIns="18288" rIns="45720" bIns="27432" rtlCol="0" anchor="ctr" anchorCtr="0">
                <a:spAutoFit/>
              </a:bodyPr>
              <a:lstStyle/>
              <a:p>
                <a:endPara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CheckBox"/>
              <p:cNvSpPr>
                <a:spLocks/>
              </p:cNvSpPr>
              <p:nvPr/>
            </p:nvSpPr>
            <p:spPr>
              <a:xfrm>
                <a:off x="5179807" y="2192112"/>
                <a:ext cx="100012" cy="976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65000"/>
                  </a:srgbClr>
                </a:solidFill>
              </a:ln>
              <a:effectLst>
                <a:innerShdw blurRad="63500">
                  <a:prstClr val="black">
                    <a:alpha val="17000"/>
                  </a:prstClr>
                </a:innerShdw>
              </a:effectLst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7" name="Check" descr="C:\Users\t-dantay\Documents\WPIcons\appbar.check.rest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072" y="3384695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02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校准</a:t>
            </a:r>
            <a:r>
              <a:rPr lang="en-US" altLang="zh-CN" dirty="0" smtClean="0"/>
              <a:t>-final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TestPlan</a:t>
            </a:r>
            <a:r>
              <a:rPr lang="zh-CN" altLang="en-US" dirty="0" smtClean="0"/>
              <a:t>中增加</a:t>
            </a:r>
            <a:r>
              <a:rPr lang="en-US" altLang="zh-CN" dirty="0" err="1" smtClean="0"/>
              <a:t>guid</a:t>
            </a:r>
            <a:r>
              <a:rPr lang="zh-CN" altLang="en-US" dirty="0" smtClean="0"/>
              <a:t>，在</a:t>
            </a:r>
            <a:r>
              <a:rPr lang="en-US" altLang="zh-CN" dirty="0" err="1" smtClean="0"/>
              <a:t>TestPlan</a:t>
            </a:r>
            <a:r>
              <a:rPr lang="zh-CN" altLang="en-US" dirty="0" smtClean="0"/>
              <a:t>构造的时候生成一个</a:t>
            </a:r>
            <a:r>
              <a:rPr lang="en-US" altLang="zh-CN" dirty="0" err="1" smtClean="0"/>
              <a:t>Guid</a:t>
            </a:r>
            <a:r>
              <a:rPr lang="zh-CN" altLang="en-US" dirty="0" smtClean="0"/>
              <a:t>，当</a:t>
            </a:r>
            <a:r>
              <a:rPr lang="en-US" altLang="zh-CN" dirty="0" err="1" smtClean="0"/>
              <a:t>Testplan</a:t>
            </a:r>
            <a:r>
              <a:rPr lang="zh-CN" altLang="en-US" dirty="0" smtClean="0"/>
              <a:t>发生变化，保存时产生一个新的</a:t>
            </a:r>
            <a:r>
              <a:rPr lang="en-US" altLang="zh-CN" dirty="0" err="1" smtClean="0"/>
              <a:t>guid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测试方案加载的时候，</a:t>
            </a:r>
            <a:r>
              <a:rPr lang="en-US" altLang="zh-CN" dirty="0" err="1" smtClean="0"/>
              <a:t>guid</a:t>
            </a:r>
            <a:r>
              <a:rPr lang="zh-CN" altLang="en-US" dirty="0" smtClean="0"/>
              <a:t>会从序列化文件中读出来，赋值给</a:t>
            </a:r>
            <a:r>
              <a:rPr lang="en-US" altLang="zh-CN" dirty="0" err="1" smtClean="0"/>
              <a:t>testplan</a:t>
            </a:r>
            <a:endParaRPr lang="en-US" altLang="zh-CN" dirty="0" smtClean="0"/>
          </a:p>
          <a:p>
            <a:r>
              <a:rPr lang="zh-CN" altLang="en-US" dirty="0" smtClean="0"/>
              <a:t>加载所有需要校准的测试步骤，</a:t>
            </a:r>
            <a:r>
              <a:rPr lang="zh-CN" altLang="en-US" dirty="0"/>
              <a:t>在本地校准文件中</a:t>
            </a:r>
            <a:r>
              <a:rPr lang="zh-CN" altLang="en-US" dirty="0" smtClean="0"/>
              <a:t>保存校准</a:t>
            </a:r>
            <a:r>
              <a:rPr lang="zh-CN" altLang="en-US" dirty="0"/>
              <a:t>时间</a:t>
            </a:r>
            <a:r>
              <a:rPr lang="zh-CN" altLang="en-US" dirty="0" smtClean="0"/>
              <a:t>，并</a:t>
            </a:r>
            <a:r>
              <a:rPr lang="zh-CN" altLang="en-US" dirty="0"/>
              <a:t>保存</a:t>
            </a:r>
            <a:r>
              <a:rPr lang="zh-CN" altLang="en-US" dirty="0" smtClean="0"/>
              <a:t>该测试方案的</a:t>
            </a:r>
            <a:r>
              <a:rPr lang="en-US" altLang="zh-CN" dirty="0" err="1" smtClean="0"/>
              <a:t>guid</a:t>
            </a:r>
            <a:r>
              <a:rPr lang="zh-CN" altLang="en-US" dirty="0" smtClean="0"/>
              <a:t>，</a:t>
            </a:r>
            <a:r>
              <a:rPr lang="zh-CN" altLang="en-US" dirty="0"/>
              <a:t>保存校准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2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Load-final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如果</a:t>
            </a:r>
            <a:r>
              <a:rPr lang="en-US" altLang="zh-CN" dirty="0" err="1" smtClean="0"/>
              <a:t>TestPlan</a:t>
            </a:r>
            <a:r>
              <a:rPr lang="zh-CN" altLang="en-US" dirty="0" smtClean="0"/>
              <a:t>的校准时间超时或者</a:t>
            </a:r>
            <a:r>
              <a:rPr lang="en-US" altLang="zh-CN" dirty="0" err="1" smtClean="0"/>
              <a:t>guid</a:t>
            </a:r>
            <a:r>
              <a:rPr lang="zh-CN" altLang="en-US" dirty="0" smtClean="0"/>
              <a:t>无法对应，那么校准文件非法</a:t>
            </a:r>
            <a:endParaRPr lang="en-US" altLang="zh-CN" dirty="0" smtClean="0"/>
          </a:p>
          <a:p>
            <a:r>
              <a:rPr lang="zh-CN" altLang="en-US" dirty="0" smtClean="0"/>
              <a:t>如果是普通测试步骤，如果校准非法，重新初始化仪表</a:t>
            </a:r>
            <a:endParaRPr lang="en-US" altLang="zh-CN" dirty="0" smtClean="0"/>
          </a:p>
          <a:p>
            <a:r>
              <a:rPr lang="zh-CN" altLang="en-US" dirty="0" smtClean="0"/>
              <a:t>如果校准合法，那就就加载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state file</a:t>
            </a:r>
            <a:r>
              <a:rPr lang="zh-CN" altLang="en-US" dirty="0" smtClean="0"/>
              <a:t>，使用校准数据中对应的</a:t>
            </a:r>
            <a:r>
              <a:rPr lang="en-US" altLang="zh-CN" dirty="0" err="1" smtClean="0"/>
              <a:t>na</a:t>
            </a:r>
            <a:r>
              <a:rPr lang="en-US" altLang="zh-CN" dirty="0" smtClean="0"/>
              <a:t> channel </a:t>
            </a:r>
            <a:r>
              <a:rPr lang="en-US" altLang="zh-CN" dirty="0" err="1" smtClean="0"/>
              <a:t>num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9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TestStep</a:t>
            </a:r>
            <a:r>
              <a:rPr lang="en-US" altLang="zh-CN" dirty="0" smtClean="0"/>
              <a:t> call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InitCal</a:t>
            </a:r>
            <a:r>
              <a:rPr lang="en-US" altLang="zh-CN" dirty="0" smtClean="0"/>
              <a:t>-</a:t>
            </a:r>
            <a:r>
              <a:rPr lang="zh-CN" altLang="en-US" dirty="0" smtClean="0"/>
              <a:t>初始化校准，用来产生校准步骤</a:t>
            </a:r>
            <a:endParaRPr lang="en-US" altLang="zh-CN" dirty="0" smtClean="0"/>
          </a:p>
          <a:p>
            <a:r>
              <a:rPr lang="en-US" altLang="zh-CN" dirty="0" err="1" smtClean="0"/>
              <a:t>AcquireStep</a:t>
            </a:r>
            <a:r>
              <a:rPr lang="zh-CN" altLang="en-US" dirty="0" smtClean="0"/>
              <a:t>，每个校准步骤的执行</a:t>
            </a:r>
            <a:endParaRPr lang="en-US" altLang="zh-CN" dirty="0" smtClean="0"/>
          </a:p>
          <a:p>
            <a:r>
              <a:rPr lang="en-US" altLang="zh-CN" dirty="0" err="1" smtClean="0"/>
              <a:t>FinishCal</a:t>
            </a:r>
            <a:r>
              <a:rPr lang="zh-CN" altLang="en-US" dirty="0" smtClean="0"/>
              <a:t>，完成校准的动作</a:t>
            </a:r>
            <a:endParaRPr lang="en-US" altLang="zh-CN" dirty="0" smtClean="0"/>
          </a:p>
          <a:p>
            <a:r>
              <a:rPr lang="en-US" altLang="zh-CN" dirty="0" err="1" smtClean="0"/>
              <a:t>SaveCal</a:t>
            </a:r>
            <a:r>
              <a:rPr lang="zh-CN" altLang="en-US" dirty="0" smtClean="0"/>
              <a:t>，保存校准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89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网络分析仪校准逻辑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所有使用网络分析仪通道的测试步骤都适用</a:t>
            </a:r>
            <a:endParaRPr lang="en-US" altLang="zh-CN" dirty="0" smtClean="0"/>
          </a:p>
          <a:p>
            <a:r>
              <a:rPr lang="zh-CN" altLang="en-US" dirty="0" smtClean="0"/>
              <a:t>初始化校准的时候，使用</a:t>
            </a:r>
            <a:r>
              <a:rPr lang="en-US" altLang="zh-CN" dirty="0" smtClean="0"/>
              <a:t>NA</a:t>
            </a:r>
            <a:r>
              <a:rPr lang="zh-CN" altLang="en-US" dirty="0" smtClean="0"/>
              <a:t>的测试步骤都需要在</a:t>
            </a:r>
            <a:r>
              <a:rPr lang="en-US" altLang="zh-CN" dirty="0" smtClean="0"/>
              <a:t>NA</a:t>
            </a:r>
            <a:r>
              <a:rPr lang="zh-CN" altLang="en-US" dirty="0" smtClean="0"/>
              <a:t>中初始化分配通道，同时标记网络分析仪状态文件没有保存</a:t>
            </a:r>
            <a:endParaRPr lang="en-US" altLang="zh-CN" dirty="0" smtClean="0"/>
          </a:p>
          <a:p>
            <a:r>
              <a:rPr lang="zh-CN" altLang="en-US" dirty="0" smtClean="0"/>
              <a:t>校准完成后，第一个使用</a:t>
            </a:r>
            <a:r>
              <a:rPr lang="en-US" altLang="zh-CN" dirty="0" smtClean="0"/>
              <a:t>NA</a:t>
            </a:r>
            <a:r>
              <a:rPr lang="zh-CN" altLang="en-US" dirty="0" smtClean="0"/>
              <a:t>的测试步骤保存状态文件，其他测试步骤不保存。标记</a:t>
            </a:r>
            <a:r>
              <a:rPr lang="en-US" altLang="zh-CN" dirty="0" smtClean="0"/>
              <a:t>NA</a:t>
            </a:r>
            <a:r>
              <a:rPr lang="zh-CN" altLang="en-US" dirty="0" smtClean="0"/>
              <a:t>状态文件已经保存</a:t>
            </a:r>
            <a:endParaRPr lang="en-US" altLang="zh-CN" dirty="0" smtClean="0"/>
          </a:p>
          <a:p>
            <a:r>
              <a:rPr lang="zh-CN" altLang="en-US" dirty="0" smtClean="0"/>
              <a:t>加载状态文件时，如果</a:t>
            </a:r>
            <a:r>
              <a:rPr lang="en-US" altLang="zh-CN" dirty="0" smtClean="0"/>
              <a:t>NA</a:t>
            </a:r>
            <a:r>
              <a:rPr lang="zh-CN" altLang="en-US" dirty="0" smtClean="0"/>
              <a:t>状态文件不为空，就加载状态文件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4656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网络分析仪校准后逻辑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如果校准非法，每个测试步骤分配一个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，进行测试步骤的初始化</a:t>
            </a:r>
            <a:endParaRPr lang="en-US" altLang="zh-CN" dirty="0" smtClean="0"/>
          </a:p>
          <a:p>
            <a:r>
              <a:rPr lang="zh-CN" altLang="en-US" dirty="0" smtClean="0"/>
              <a:t>校准后，测试状态保存在和</a:t>
            </a:r>
            <a:r>
              <a:rPr lang="en-US" altLang="zh-CN" dirty="0" err="1" smtClean="0"/>
              <a:t>MeasCls</a:t>
            </a:r>
            <a:r>
              <a:rPr lang="zh-CN" altLang="en-US" dirty="0" smtClean="0"/>
              <a:t>相关的数据中，在本地状态文件中需要保存一个和</a:t>
            </a:r>
            <a:r>
              <a:rPr lang="en-US" altLang="zh-CN" dirty="0" err="1" smtClean="0"/>
              <a:t>MeasCls</a:t>
            </a:r>
            <a:r>
              <a:rPr lang="zh-CN" altLang="en-US" dirty="0" smtClean="0"/>
              <a:t>相关的数据</a:t>
            </a:r>
            <a:endParaRPr lang="en-US" altLang="zh-CN" dirty="0" smtClean="0"/>
          </a:p>
          <a:p>
            <a:r>
              <a:rPr lang="zh-CN" altLang="en-US" dirty="0" smtClean="0"/>
              <a:t>保存</a:t>
            </a:r>
            <a:r>
              <a:rPr lang="en-US" altLang="zh-CN" dirty="0" err="1" smtClean="0"/>
              <a:t>localSettings</a:t>
            </a:r>
            <a:r>
              <a:rPr lang="zh-CN" altLang="en-US" dirty="0" smtClean="0"/>
              <a:t>时，保存所有</a:t>
            </a:r>
            <a:r>
              <a:rPr lang="en-US" altLang="zh-CN" dirty="0" err="1" smtClean="0"/>
              <a:t>MeasCls</a:t>
            </a:r>
            <a:r>
              <a:rPr lang="zh-CN" altLang="en-US" dirty="0" smtClean="0"/>
              <a:t>相关的本地数据设置</a:t>
            </a:r>
            <a:endParaRPr lang="en-US" altLang="zh-CN" dirty="0" smtClean="0"/>
          </a:p>
          <a:p>
            <a:r>
              <a:rPr lang="zh-CN" altLang="en-US" dirty="0" smtClean="0"/>
              <a:t>方案加载的时候，加载所有 </a:t>
            </a:r>
            <a:r>
              <a:rPr lang="en-US" altLang="zh-CN" dirty="0" err="1" smtClean="0"/>
              <a:t>MeasCls</a:t>
            </a:r>
            <a:r>
              <a:rPr lang="zh-CN" altLang="en-US" dirty="0" smtClean="0"/>
              <a:t>相关的本地数据设置</a:t>
            </a:r>
            <a:endParaRPr lang="en-US" altLang="zh-CN" dirty="0" smtClean="0"/>
          </a:p>
          <a:p>
            <a:r>
              <a:rPr lang="zh-CN" altLang="en-US" dirty="0" smtClean="0"/>
              <a:t>测试步骤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78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684814" y="1687285"/>
            <a:ext cx="4822372" cy="3276600"/>
            <a:chOff x="3385458" y="1687285"/>
            <a:chExt cx="4822372" cy="3276600"/>
          </a:xfrm>
        </p:grpSpPr>
        <p:sp>
          <p:nvSpPr>
            <p:cNvPr id="47" name="圆角矩形 46"/>
            <p:cNvSpPr/>
            <p:nvPr/>
          </p:nvSpPr>
          <p:spPr>
            <a:xfrm>
              <a:off x="3385458" y="1687285"/>
              <a:ext cx="4822372" cy="3276600"/>
            </a:xfrm>
            <a:prstGeom prst="roundRect">
              <a:avLst>
                <a:gd name="adj" fmla="val 1385"/>
              </a:avLst>
            </a:prstGeom>
            <a:solidFill>
              <a:srgbClr val="0081E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407225" y="3369129"/>
              <a:ext cx="4788000" cy="1594756"/>
            </a:xfrm>
            <a:prstGeom prst="rect">
              <a:avLst/>
            </a:prstGeom>
            <a:solidFill>
              <a:srgbClr val="EBF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573860" y="3516088"/>
              <a:ext cx="2454730" cy="729342"/>
              <a:chOff x="4403270" y="3483429"/>
              <a:chExt cx="2454730" cy="729342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4403270" y="3483429"/>
                <a:ext cx="2454730" cy="337457"/>
                <a:chOff x="3456213" y="653143"/>
                <a:chExt cx="2454730" cy="337457"/>
              </a:xfrm>
            </p:grpSpPr>
            <p:sp>
              <p:nvSpPr>
                <p:cNvPr id="48" name="圆角矩形 47"/>
                <p:cNvSpPr/>
                <p:nvPr/>
              </p:nvSpPr>
              <p:spPr>
                <a:xfrm>
                  <a:off x="3456213" y="653143"/>
                  <a:ext cx="2454730" cy="3374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 smtClean="0">
                      <a:solidFill>
                        <a:prstClr val="white">
                          <a:lumMod val="50000"/>
                        </a:prstClr>
                      </a:solidFill>
                    </a:rPr>
                    <a:t>administrator</a:t>
                  </a:r>
                  <a:endParaRPr lang="zh-CN" altLang="en-US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  <p:pic>
              <p:nvPicPr>
                <p:cNvPr id="2" name="Picture 2" descr="C:\Users\t-dantay\Documents\Placeholders\user.png"/>
                <p:cNvPicPr>
                  <a:picLocks noChangeAspect="1" noChangeArrowheads="1"/>
                </p:cNvPicPr>
                <p:nvPr>
                  <p:custDataLst>
                    <p:custData r:id="rId5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83283" y="707571"/>
                  <a:ext cx="209006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0" name="直接连接符 49"/>
                <p:cNvCxnSpPr/>
                <p:nvPr/>
              </p:nvCxnSpPr>
              <p:spPr>
                <a:xfrm>
                  <a:off x="5464629" y="653143"/>
                  <a:ext cx="0" cy="337457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组合 56"/>
              <p:cNvGrpSpPr/>
              <p:nvPr/>
            </p:nvGrpSpPr>
            <p:grpSpPr>
              <a:xfrm>
                <a:off x="4403270" y="3875314"/>
                <a:ext cx="2454730" cy="337457"/>
                <a:chOff x="7679870" y="832757"/>
                <a:chExt cx="2454730" cy="337457"/>
              </a:xfrm>
            </p:grpSpPr>
            <p:grpSp>
              <p:nvGrpSpPr>
                <p:cNvPr id="52" name="组合 51"/>
                <p:cNvGrpSpPr/>
                <p:nvPr/>
              </p:nvGrpSpPr>
              <p:grpSpPr>
                <a:xfrm>
                  <a:off x="7679870" y="832757"/>
                  <a:ext cx="2454730" cy="337457"/>
                  <a:chOff x="3456213" y="653143"/>
                  <a:chExt cx="2454730" cy="337457"/>
                </a:xfrm>
              </p:grpSpPr>
              <p:sp>
                <p:nvSpPr>
                  <p:cNvPr id="53" name="圆角矩形 52"/>
                  <p:cNvSpPr/>
                  <p:nvPr/>
                </p:nvSpPr>
                <p:spPr>
                  <a:xfrm>
                    <a:off x="3456213" y="653143"/>
                    <a:ext cx="2454730" cy="33745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tIns="108000" rtlCol="0" anchor="ctr"/>
                  <a:lstStyle/>
                  <a:p>
                    <a:r>
                      <a:rPr lang="en-US" altLang="zh-CN" dirty="0" smtClean="0">
                        <a:solidFill>
                          <a:prstClr val="white">
                            <a:lumMod val="50000"/>
                          </a:prstClr>
                        </a:solidFill>
                      </a:rPr>
                      <a:t>**********</a:t>
                    </a:r>
                    <a:endParaRPr lang="zh-CN" altLang="en-US" dirty="0">
                      <a:solidFill>
                        <a:prstClr val="white">
                          <a:lumMod val="50000"/>
                        </a:prstClr>
                      </a:solidFill>
                    </a:endParaRPr>
                  </a:p>
                </p:txBody>
              </p: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5464629" y="653143"/>
                    <a:ext cx="0" cy="337457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56" name="Picture 2" descr="C:\Users\t-dantay\Documents\Placeholders\lock.png"/>
                <p:cNvPicPr>
                  <a:picLocks noChangeAspect="1" noChangeArrowheads="1"/>
                </p:cNvPicPr>
                <p:nvPr>
                  <p:custDataLst>
                    <p:custData r:id="rId4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24358" y="876300"/>
                  <a:ext cx="174171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35220" y="1717235"/>
              <a:ext cx="1323877" cy="442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Content"/>
            <p:cNvSpPr/>
            <p:nvPr>
              <p:custDataLst>
                <p:custData r:id="rId1"/>
              </p:custDataLst>
            </p:nvPr>
          </p:nvSpPr>
          <p:spPr>
            <a:xfrm>
              <a:off x="4573860" y="4558533"/>
              <a:ext cx="2454730" cy="317407"/>
            </a:xfrm>
            <a:prstGeom prst="roundRect">
              <a:avLst/>
            </a:prstGeom>
            <a:solidFill>
              <a:srgbClr val="0081E2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zh-CN" altLang="en-US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登 录</a:t>
              </a:r>
              <a:endParaRPr 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7752444" y="1717650"/>
              <a:ext cx="377154" cy="82575"/>
              <a:chOff x="7598695" y="1731939"/>
              <a:chExt cx="535299" cy="108000"/>
            </a:xfrm>
          </p:grpSpPr>
          <p:sp>
            <p:nvSpPr>
              <p:cNvPr id="68" name="等腰三角形 67"/>
              <p:cNvSpPr>
                <a:spLocks noChangeAspect="1"/>
              </p:cNvSpPr>
              <p:nvPr/>
            </p:nvSpPr>
            <p:spPr>
              <a:xfrm rot="10800000">
                <a:off x="7598695" y="1745770"/>
                <a:ext cx="162056" cy="94169"/>
              </a:xfrm>
              <a:prstGeom prst="triangle">
                <a:avLst/>
              </a:prstGeom>
              <a:solidFill>
                <a:srgbClr val="F2F2F2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7839371" y="1839939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3" name="组合 72"/>
              <p:cNvGrpSpPr/>
              <p:nvPr/>
            </p:nvGrpSpPr>
            <p:grpSpPr>
              <a:xfrm>
                <a:off x="8025994" y="1731939"/>
                <a:ext cx="108000" cy="108000"/>
                <a:chOff x="8025994" y="1912912"/>
                <a:chExt cx="108000" cy="108000"/>
              </a:xfrm>
            </p:grpSpPr>
            <p:cxnSp>
              <p:nvCxnSpPr>
                <p:cNvPr id="71" name="直接连接符 70"/>
                <p:cNvCxnSpPr/>
                <p:nvPr/>
              </p:nvCxnSpPr>
              <p:spPr>
                <a:xfrm>
                  <a:off x="8025994" y="196691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 rot="5400000">
                  <a:off x="8025994" y="196691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75" name="CheckBoxChecked"/>
            <p:cNvGrpSpPr/>
            <p:nvPr>
              <p:custDataLst>
                <p:custData r:id="rId2"/>
              </p:custDataLst>
            </p:nvPr>
          </p:nvGrpSpPr>
          <p:grpSpPr>
            <a:xfrm>
              <a:off x="4571069" y="4292845"/>
              <a:ext cx="865303" cy="230832"/>
              <a:chOff x="4317072" y="3312427"/>
              <a:chExt cx="865303" cy="230832"/>
            </a:xfrm>
          </p:grpSpPr>
          <p:grpSp>
            <p:nvGrpSpPr>
              <p:cNvPr id="76" name="Group 2"/>
              <p:cNvGrpSpPr/>
              <p:nvPr/>
            </p:nvGrpSpPr>
            <p:grpSpPr>
              <a:xfrm>
                <a:off x="4354457" y="3312427"/>
                <a:ext cx="827918" cy="230832"/>
                <a:chOff x="5179848" y="2087451"/>
                <a:chExt cx="775925" cy="216403"/>
              </a:xfrm>
            </p:grpSpPr>
            <p:sp>
              <p:nvSpPr>
                <p:cNvPr id="78" name="Content"/>
                <p:cNvSpPr txBox="1">
                  <a:spLocks/>
                </p:cNvSpPr>
                <p:nvPr/>
              </p:nvSpPr>
              <p:spPr>
                <a:xfrm>
                  <a:off x="5179848" y="2087451"/>
                  <a:ext cx="775925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 smtClean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记住密码</a:t>
                  </a:r>
                  <a:endParaRPr 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CheckBox"/>
                <p:cNvSpPr>
                  <a:spLocks/>
                </p:cNvSpPr>
                <p:nvPr/>
              </p:nvSpPr>
              <p:spPr>
                <a:xfrm>
                  <a:off x="5179848" y="2146836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7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CheckBoxChecked"/>
            <p:cNvGrpSpPr/>
            <p:nvPr>
              <p:custDataLst>
                <p:custData r:id="rId3"/>
              </p:custDataLst>
            </p:nvPr>
          </p:nvGrpSpPr>
          <p:grpSpPr>
            <a:xfrm>
              <a:off x="6163287" y="4292845"/>
              <a:ext cx="865305" cy="230832"/>
              <a:chOff x="4317072" y="3312427"/>
              <a:chExt cx="865305" cy="230832"/>
            </a:xfrm>
          </p:grpSpPr>
          <p:grpSp>
            <p:nvGrpSpPr>
              <p:cNvPr id="81" name="Group 2"/>
              <p:cNvGrpSpPr/>
              <p:nvPr/>
            </p:nvGrpSpPr>
            <p:grpSpPr>
              <a:xfrm>
                <a:off x="4354457" y="3312427"/>
                <a:ext cx="827920" cy="230832"/>
                <a:chOff x="5179829" y="2087451"/>
                <a:chExt cx="775924" cy="216403"/>
              </a:xfrm>
            </p:grpSpPr>
            <p:sp>
              <p:nvSpPr>
                <p:cNvPr id="83" name="Content"/>
                <p:cNvSpPr txBox="1">
                  <a:spLocks/>
                </p:cNvSpPr>
                <p:nvPr/>
              </p:nvSpPr>
              <p:spPr>
                <a:xfrm>
                  <a:off x="5179829" y="2087451"/>
                  <a:ext cx="775924" cy="216403"/>
                </a:xfrm>
                <a:prstGeom prst="rect">
                  <a:avLst/>
                </a:prstGeom>
                <a:noFill/>
              </p:spPr>
              <p:txBody>
                <a:bodyPr wrap="none" lIns="164592" tIns="18288" rIns="45720" bIns="27432" rtlCol="0" anchor="ctr" anchorCtr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prstClr val="black"/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自动登录</a:t>
                  </a:r>
                  <a:endParaRPr lang="en-US" sz="1200" dirty="0" smtClean="0">
                    <a:solidFill>
                      <a:prstClr val="black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4" name="CheckBox"/>
                <p:cNvSpPr>
                  <a:spLocks/>
                </p:cNvSpPr>
                <p:nvPr/>
              </p:nvSpPr>
              <p:spPr>
                <a:xfrm>
                  <a:off x="5179829" y="2146836"/>
                  <a:ext cx="100012" cy="9763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FFFFFF">
                      <a:lumMod val="65000"/>
                    </a:srgbClr>
                  </a:solidFill>
                </a:ln>
                <a:effectLst>
                  <a:innerShdw blurRad="63500">
                    <a:prstClr val="black">
                      <a:alpha val="17000"/>
                    </a:prstClr>
                  </a:innerShdw>
                </a:effectLst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2" name="Check" descr="C:\Users\t-dantay\Documents\WPIcons\appbar.check.rest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072" y="3336403"/>
                <a:ext cx="182880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5" name="椭圆 84"/>
            <p:cNvSpPr/>
            <p:nvPr/>
          </p:nvSpPr>
          <p:spPr>
            <a:xfrm>
              <a:off x="3732415" y="3580494"/>
              <a:ext cx="720000" cy="720000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7" name="标题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独立登录界面（单机）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14157" y="2306439"/>
            <a:ext cx="3363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 smtClean="0">
                <a:solidFill>
                  <a:schemeClr val="bg1"/>
                </a:solidFill>
                <a:latin typeface="Colonna MT" panose="04020805060202030203" pitchFamily="82" charset="0"/>
              </a:rPr>
              <a:t>NF</a:t>
            </a:r>
            <a:endParaRPr lang="zh-CN" altLang="en-US" sz="4400" spc="600" dirty="0">
              <a:solidFill>
                <a:schemeClr val="bg1"/>
              </a:solidFill>
              <a:latin typeface="Colonna MT" panose="04020805060202030203" pitchFamily="8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53" y="1758351"/>
            <a:ext cx="1668177" cy="3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5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3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4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5" name="WindowTitle"/>
              <p:cNvSpPr txBox="1"/>
              <p:nvPr/>
            </p:nvSpPr>
            <p:spPr>
              <a:xfrm>
                <a:off x="240976" y="42736"/>
                <a:ext cx="446276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校准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8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0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Content"/>
          <p:cNvSpPr/>
          <p:nvPr>
            <p:custDataLst>
              <p:custData r:id="rId2"/>
            </p:custDataLst>
          </p:nvPr>
        </p:nvSpPr>
        <p:spPr>
          <a:xfrm>
            <a:off x="6318991" y="5302250"/>
            <a:ext cx="1106592" cy="2846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>
                <a:latin typeface="Segoe UI" pitchFamily="34" charset="0"/>
                <a:cs typeface="Segoe UI" pitchFamily="34" charset="0"/>
              </a:rPr>
              <a:t>下一步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/>
          <p:cNvSpPr/>
          <p:nvPr>
            <p:custDataLst>
              <p:custData r:id="rId3"/>
            </p:custDataLst>
          </p:nvPr>
        </p:nvSpPr>
        <p:spPr>
          <a:xfrm>
            <a:off x="7807822" y="5302250"/>
            <a:ext cx="1106592" cy="2846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取消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39332" y="831366"/>
            <a:ext cx="8216979" cy="394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Content"/>
          <p:cNvSpPr txBox="1"/>
          <p:nvPr>
            <p:custDataLst>
              <p:custData r:id="rId4"/>
            </p:custDataLst>
          </p:nvPr>
        </p:nvSpPr>
        <p:spPr>
          <a:xfrm>
            <a:off x="5423380" y="2899038"/>
            <a:ext cx="196079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用户自定义校准配置界面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Content"/>
          <p:cNvSpPr/>
          <p:nvPr>
            <p:custDataLst>
              <p:custData r:id="rId5"/>
            </p:custDataLst>
          </p:nvPr>
        </p:nvSpPr>
        <p:spPr>
          <a:xfrm>
            <a:off x="2987224" y="134302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/>
          <p:cNvSpPr txBox="1"/>
          <p:nvPr>
            <p:custDataLst>
              <p:custData r:id="rId6"/>
            </p:custDataLst>
          </p:nvPr>
        </p:nvSpPr>
        <p:spPr>
          <a:xfrm>
            <a:off x="2351786" y="1331913"/>
            <a:ext cx="439929" cy="22860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935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5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3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4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5" name="WindowTitle"/>
              <p:cNvSpPr txBox="1"/>
              <p:nvPr/>
            </p:nvSpPr>
            <p:spPr>
              <a:xfrm>
                <a:off x="240976" y="42736"/>
                <a:ext cx="446276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校准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8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0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Content"/>
          <p:cNvSpPr/>
          <p:nvPr>
            <p:custDataLst>
              <p:custData r:id="rId2"/>
            </p:custDataLst>
          </p:nvPr>
        </p:nvSpPr>
        <p:spPr>
          <a:xfrm>
            <a:off x="6318991" y="5302250"/>
            <a:ext cx="1106592" cy="2846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>
                <a:latin typeface="Segoe UI" pitchFamily="34" charset="0"/>
                <a:cs typeface="Segoe UI" pitchFamily="34" charset="0"/>
              </a:rPr>
              <a:t>下一步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0" name="Content"/>
          <p:cNvSpPr/>
          <p:nvPr>
            <p:custDataLst>
              <p:custData r:id="rId3"/>
            </p:custDataLst>
          </p:nvPr>
        </p:nvSpPr>
        <p:spPr>
          <a:xfrm>
            <a:off x="7807822" y="5302250"/>
            <a:ext cx="1106592" cy="2846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取消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39332" y="831366"/>
            <a:ext cx="8216979" cy="394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Content"/>
          <p:cNvSpPr txBox="1"/>
          <p:nvPr>
            <p:custDataLst>
              <p:custData r:id="rId4"/>
            </p:custDataLst>
          </p:nvPr>
        </p:nvSpPr>
        <p:spPr>
          <a:xfrm>
            <a:off x="5423380" y="2899038"/>
            <a:ext cx="1960793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用户自定义校准配置界面</a:t>
            </a:r>
            <a:r>
              <a:rPr lang="en-US" altLang="zh-CN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Content"/>
          <p:cNvSpPr/>
          <p:nvPr>
            <p:custDataLst>
              <p:custData r:id="rId5"/>
            </p:custDataLst>
          </p:nvPr>
        </p:nvSpPr>
        <p:spPr>
          <a:xfrm>
            <a:off x="2987224" y="1343025"/>
            <a:ext cx="1220102" cy="22860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text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Content"/>
          <p:cNvSpPr txBox="1"/>
          <p:nvPr>
            <p:custDataLst>
              <p:custData r:id="rId6"/>
            </p:custDataLst>
          </p:nvPr>
        </p:nvSpPr>
        <p:spPr>
          <a:xfrm>
            <a:off x="2351786" y="1331913"/>
            <a:ext cx="439929" cy="228600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text</a:t>
            </a:r>
          </a:p>
        </p:txBody>
      </p:sp>
      <p:sp>
        <p:nvSpPr>
          <p:cNvPr id="26" name="Content"/>
          <p:cNvSpPr/>
          <p:nvPr>
            <p:custDataLst>
              <p:custData r:id="rId7"/>
            </p:custDataLst>
          </p:nvPr>
        </p:nvSpPr>
        <p:spPr>
          <a:xfrm>
            <a:off x="4870084" y="5302250"/>
            <a:ext cx="1106592" cy="2846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latin typeface="Segoe UI" pitchFamily="34" charset="0"/>
                <a:cs typeface="Segoe UI" pitchFamily="34" charset="0"/>
              </a:rPr>
              <a:t>上一</a:t>
            </a:r>
            <a:r>
              <a:rPr lang="zh-CN" altLang="en-US" sz="1200" dirty="0">
                <a:latin typeface="Segoe UI" pitchFamily="34" charset="0"/>
                <a:cs typeface="Segoe UI" pitchFamily="34" charset="0"/>
              </a:rPr>
              <a:t>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15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3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4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 dirty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5" name="WindowTitle"/>
              <p:cNvSpPr txBox="1"/>
              <p:nvPr/>
            </p:nvSpPr>
            <p:spPr>
              <a:xfrm>
                <a:off x="240976" y="42736"/>
                <a:ext cx="446276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校准</a:t>
                </a:r>
                <a:endPara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8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9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0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SearchBox"/>
          <p:cNvGrpSpPr/>
          <p:nvPr>
            <p:custDataLst>
              <p:custData r:id="rId2"/>
            </p:custDataLst>
          </p:nvPr>
        </p:nvGrpSpPr>
        <p:grpSpPr>
          <a:xfrm>
            <a:off x="1720289" y="369793"/>
            <a:ext cx="2088000" cy="310896"/>
            <a:chOff x="4111925" y="3293651"/>
            <a:chExt cx="962996" cy="256370"/>
          </a:xfrm>
        </p:grpSpPr>
        <p:sp>
          <p:nvSpPr>
            <p:cNvPr id="46" name="Content"/>
            <p:cNvSpPr>
              <a:spLocks/>
            </p:cNvSpPr>
            <p:nvPr/>
          </p:nvSpPr>
          <p:spPr>
            <a:xfrm>
              <a:off x="4111925" y="3322321"/>
              <a:ext cx="943236" cy="18850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51"/>
              <a:ext cx="143387" cy="256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1720289" y="690269"/>
            <a:ext cx="2064133" cy="5969376"/>
            <a:chOff x="1680245" y="946841"/>
            <a:chExt cx="2064133" cy="5969376"/>
          </a:xfrm>
        </p:grpSpPr>
        <p:sp>
          <p:nvSpPr>
            <p:cNvPr id="49" name="Container"/>
            <p:cNvSpPr/>
            <p:nvPr/>
          </p:nvSpPr>
          <p:spPr>
            <a:xfrm>
              <a:off x="1680245" y="946841"/>
              <a:ext cx="2064133" cy="596937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3"/>
            <p:cNvGrpSpPr/>
            <p:nvPr/>
          </p:nvGrpSpPr>
          <p:grpSpPr>
            <a:xfrm>
              <a:off x="1770475" y="1016644"/>
              <a:ext cx="1087301" cy="187693"/>
              <a:chOff x="1931570" y="4380241"/>
              <a:chExt cx="1087301" cy="187693"/>
            </a:xfrm>
          </p:grpSpPr>
          <p:sp>
            <p:nvSpPr>
              <p:cNvPr id="66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64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8"/>
            <p:cNvGrpSpPr/>
            <p:nvPr/>
          </p:nvGrpSpPr>
          <p:grpSpPr>
            <a:xfrm>
              <a:off x="1770475" y="1496068"/>
              <a:ext cx="1087301" cy="187693"/>
              <a:chOff x="1931570" y="2810745"/>
              <a:chExt cx="1087301" cy="187693"/>
            </a:xfrm>
          </p:grpSpPr>
          <p:sp>
            <p:nvSpPr>
              <p:cNvPr id="62" name="Text6"/>
              <p:cNvSpPr txBox="1"/>
              <p:nvPr/>
            </p:nvSpPr>
            <p:spPr>
              <a:xfrm>
                <a:off x="2126319" y="2813716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Icon6"/>
              <p:cNvSpPr/>
              <p:nvPr/>
            </p:nvSpPr>
            <p:spPr>
              <a:xfrm>
                <a:off x="1931570" y="2810745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9"/>
            <p:cNvGrpSpPr/>
            <p:nvPr/>
          </p:nvGrpSpPr>
          <p:grpSpPr>
            <a:xfrm>
              <a:off x="1770475" y="2550882"/>
              <a:ext cx="1087301" cy="187693"/>
              <a:chOff x="1931570" y="3619369"/>
              <a:chExt cx="1087301" cy="187693"/>
            </a:xfrm>
          </p:grpSpPr>
          <p:sp>
            <p:nvSpPr>
              <p:cNvPr id="60" name="Text7"/>
              <p:cNvSpPr txBox="1"/>
              <p:nvPr/>
            </p:nvSpPr>
            <p:spPr>
              <a:xfrm>
                <a:off x="2126319" y="362234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Icon7"/>
              <p:cNvSpPr/>
              <p:nvPr/>
            </p:nvSpPr>
            <p:spPr>
              <a:xfrm>
                <a:off x="1931570" y="361936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2"/>
            <p:cNvSpPr txBox="1"/>
            <p:nvPr/>
          </p:nvSpPr>
          <p:spPr>
            <a:xfrm>
              <a:off x="2152917" y="18172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Icon2"/>
            <p:cNvSpPr/>
            <p:nvPr/>
          </p:nvSpPr>
          <p:spPr>
            <a:xfrm>
              <a:off x="1958168" y="1814283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2"/>
            <p:cNvSpPr txBox="1"/>
            <p:nvPr/>
          </p:nvSpPr>
          <p:spPr>
            <a:xfrm>
              <a:off x="2152917" y="2064978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噪声系数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Icon2"/>
            <p:cNvSpPr/>
            <p:nvPr/>
          </p:nvSpPr>
          <p:spPr>
            <a:xfrm>
              <a:off x="1958168" y="2062007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Text2"/>
            <p:cNvSpPr txBox="1"/>
            <p:nvPr/>
          </p:nvSpPr>
          <p:spPr>
            <a:xfrm>
              <a:off x="2152917" y="2311466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Icon2"/>
            <p:cNvSpPr/>
            <p:nvPr/>
          </p:nvSpPr>
          <p:spPr>
            <a:xfrm>
              <a:off x="1958168" y="2308495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8" name="Content"/>
          <p:cNvSpPr/>
          <p:nvPr>
            <p:custDataLst>
              <p:custData r:id="rId3"/>
            </p:custDataLst>
          </p:nvPr>
        </p:nvSpPr>
        <p:spPr>
          <a:xfrm>
            <a:off x="4329853" y="760072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open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" name="Content"/>
          <p:cNvSpPr/>
          <p:nvPr>
            <p:custDataLst>
              <p:custData r:id="rId4"/>
            </p:custDataLst>
          </p:nvPr>
        </p:nvSpPr>
        <p:spPr>
          <a:xfrm>
            <a:off x="4329853" y="1292441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short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/>
          <p:nvPr>
            <p:custDataLst>
              <p:custData r:id="rId5"/>
            </p:custDataLst>
          </p:nvPr>
        </p:nvSpPr>
        <p:spPr>
          <a:xfrm>
            <a:off x="4329853" y="1824810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load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062345" y="480116"/>
            <a:ext cx="6093966" cy="4300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Content"/>
          <p:cNvSpPr/>
          <p:nvPr>
            <p:custDataLst>
              <p:custData r:id="rId6"/>
            </p:custDataLst>
          </p:nvPr>
        </p:nvSpPr>
        <p:spPr>
          <a:xfrm>
            <a:off x="7293681" y="5479159"/>
            <a:ext cx="1106592" cy="2846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完成校准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3" name="Content"/>
          <p:cNvSpPr/>
          <p:nvPr>
            <p:custDataLst>
              <p:custData r:id="rId7"/>
            </p:custDataLst>
          </p:nvPr>
        </p:nvSpPr>
        <p:spPr>
          <a:xfrm>
            <a:off x="8782512" y="5479159"/>
            <a:ext cx="1106592" cy="2846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取消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4" name="Content"/>
          <p:cNvSpPr/>
          <p:nvPr>
            <p:custDataLst>
              <p:custData r:id="rId8"/>
            </p:custDataLst>
          </p:nvPr>
        </p:nvSpPr>
        <p:spPr>
          <a:xfrm>
            <a:off x="5730171" y="5479159"/>
            <a:ext cx="1106592" cy="28463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latin typeface="Segoe UI" pitchFamily="34" charset="0"/>
                <a:cs typeface="Segoe UI" pitchFamily="34" charset="0"/>
              </a:rPr>
              <a:t>上一</a:t>
            </a:r>
            <a:r>
              <a:rPr lang="zh-CN" altLang="en-US" sz="1200" dirty="0">
                <a:latin typeface="Segoe UI" pitchFamily="34" charset="0"/>
                <a:cs typeface="Segoe UI" pitchFamily="34" charset="0"/>
              </a:rPr>
              <a:t>步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FFFFFF">
              <a:lumMod val="65000"/>
            </a:srgbClr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4" name="Rectangle 11"/>
          <p:cNvSpPr/>
          <p:nvPr/>
        </p:nvSpPr>
        <p:spPr>
          <a:xfrm>
            <a:off x="1600200" y="309484"/>
            <a:ext cx="8991600" cy="6437733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5" name="WindowTitle"/>
          <p:cNvSpPr txBox="1"/>
          <p:nvPr/>
        </p:nvSpPr>
        <p:spPr>
          <a:xfrm>
            <a:off x="1764976" y="42736"/>
            <a:ext cx="1215717" cy="230832"/>
          </a:xfrm>
          <a:prstGeom prst="rect">
            <a:avLst/>
          </a:prstGeom>
          <a:noFill/>
        </p:spPr>
        <p:txBody>
          <a:bodyPr wrap="none" lIns="4572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本地设置和校准</a:t>
            </a:r>
            <a:endParaRPr lang="en-US" sz="1200" dirty="0" smtClean="0">
              <a:solidFill>
                <a:prstClr val="white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18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19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20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5" name="SearchBox"/>
          <p:cNvGrpSpPr/>
          <p:nvPr>
            <p:custDataLst>
              <p:custData r:id="rId1"/>
            </p:custDataLst>
          </p:nvPr>
        </p:nvGrpSpPr>
        <p:grpSpPr>
          <a:xfrm>
            <a:off x="1720289" y="369793"/>
            <a:ext cx="2088000" cy="310896"/>
            <a:chOff x="4111925" y="3293651"/>
            <a:chExt cx="962996" cy="256370"/>
          </a:xfrm>
        </p:grpSpPr>
        <p:sp>
          <p:nvSpPr>
            <p:cNvPr id="46" name="Content"/>
            <p:cNvSpPr>
              <a:spLocks/>
            </p:cNvSpPr>
            <p:nvPr/>
          </p:nvSpPr>
          <p:spPr>
            <a:xfrm>
              <a:off x="4111925" y="3322321"/>
              <a:ext cx="943236" cy="18850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51"/>
              <a:ext cx="143387" cy="256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1720289" y="690269"/>
            <a:ext cx="2064133" cy="5969376"/>
            <a:chOff x="1680245" y="946841"/>
            <a:chExt cx="2064133" cy="5969376"/>
          </a:xfrm>
        </p:grpSpPr>
        <p:sp>
          <p:nvSpPr>
            <p:cNvPr id="49" name="Container"/>
            <p:cNvSpPr/>
            <p:nvPr/>
          </p:nvSpPr>
          <p:spPr>
            <a:xfrm>
              <a:off x="1680245" y="946841"/>
              <a:ext cx="2064133" cy="596937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3"/>
            <p:cNvGrpSpPr/>
            <p:nvPr/>
          </p:nvGrpSpPr>
          <p:grpSpPr>
            <a:xfrm>
              <a:off x="1770475" y="1016644"/>
              <a:ext cx="1170657" cy="187693"/>
              <a:chOff x="1931570" y="4380241"/>
              <a:chExt cx="1170657" cy="187693"/>
            </a:xfrm>
          </p:grpSpPr>
          <p:sp>
            <p:nvSpPr>
              <p:cNvPr id="66" name="Text1"/>
              <p:cNvSpPr txBox="1"/>
              <p:nvPr/>
            </p:nvSpPr>
            <p:spPr>
              <a:xfrm>
                <a:off x="2126319" y="4383212"/>
                <a:ext cx="975908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连接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64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8"/>
            <p:cNvGrpSpPr/>
            <p:nvPr/>
          </p:nvGrpSpPr>
          <p:grpSpPr>
            <a:xfrm>
              <a:off x="1770475" y="1496068"/>
              <a:ext cx="1087301" cy="187693"/>
              <a:chOff x="1931570" y="2810745"/>
              <a:chExt cx="1087301" cy="187693"/>
            </a:xfrm>
          </p:grpSpPr>
          <p:sp>
            <p:nvSpPr>
              <p:cNvPr id="62" name="Text6"/>
              <p:cNvSpPr txBox="1"/>
              <p:nvPr/>
            </p:nvSpPr>
            <p:spPr>
              <a:xfrm>
                <a:off x="2126319" y="2813716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Icon6"/>
              <p:cNvSpPr/>
              <p:nvPr/>
            </p:nvSpPr>
            <p:spPr>
              <a:xfrm>
                <a:off x="1931570" y="2810745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9"/>
            <p:cNvGrpSpPr/>
            <p:nvPr/>
          </p:nvGrpSpPr>
          <p:grpSpPr>
            <a:xfrm>
              <a:off x="1770475" y="2550882"/>
              <a:ext cx="1170657" cy="187693"/>
              <a:chOff x="1931570" y="3619369"/>
              <a:chExt cx="1170657" cy="187693"/>
            </a:xfrm>
          </p:grpSpPr>
          <p:sp>
            <p:nvSpPr>
              <p:cNvPr id="60" name="Text7"/>
              <p:cNvSpPr txBox="1"/>
              <p:nvPr/>
            </p:nvSpPr>
            <p:spPr>
              <a:xfrm>
                <a:off x="2126319" y="3622340"/>
                <a:ext cx="975908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连接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Icon7"/>
              <p:cNvSpPr/>
              <p:nvPr/>
            </p:nvSpPr>
            <p:spPr>
              <a:xfrm>
                <a:off x="1931570" y="361936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2"/>
            <p:cNvSpPr txBox="1"/>
            <p:nvPr/>
          </p:nvSpPr>
          <p:spPr>
            <a:xfrm>
              <a:off x="2152917" y="18172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Icon2"/>
            <p:cNvSpPr/>
            <p:nvPr/>
          </p:nvSpPr>
          <p:spPr>
            <a:xfrm>
              <a:off x="1958168" y="1814283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2"/>
            <p:cNvSpPr txBox="1"/>
            <p:nvPr/>
          </p:nvSpPr>
          <p:spPr>
            <a:xfrm>
              <a:off x="2152917" y="2064978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噪声系数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Icon2"/>
            <p:cNvSpPr/>
            <p:nvPr/>
          </p:nvSpPr>
          <p:spPr>
            <a:xfrm>
              <a:off x="1958168" y="2062007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Text2"/>
            <p:cNvSpPr txBox="1"/>
            <p:nvPr/>
          </p:nvSpPr>
          <p:spPr>
            <a:xfrm>
              <a:off x="2152917" y="2311466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Icon2"/>
            <p:cNvSpPr/>
            <p:nvPr/>
          </p:nvSpPr>
          <p:spPr>
            <a:xfrm>
              <a:off x="1958168" y="2308495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2" name="Content"/>
          <p:cNvSpPr txBox="1"/>
          <p:nvPr>
            <p:custDataLst>
              <p:custData r:id="rId2"/>
            </p:custDataLst>
          </p:nvPr>
        </p:nvSpPr>
        <p:spPr>
          <a:xfrm>
            <a:off x="4131373" y="638647"/>
            <a:ext cx="88357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连接步骤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6" name="Group"/>
          <p:cNvGrpSpPr/>
          <p:nvPr>
            <p:custDataLst>
              <p:custData r:id="rId3"/>
            </p:custDataLst>
          </p:nvPr>
        </p:nvGrpSpPr>
        <p:grpSpPr>
          <a:xfrm>
            <a:off x="4184024" y="894340"/>
            <a:ext cx="6008173" cy="1326742"/>
            <a:chOff x="3168650" y="2419758"/>
            <a:chExt cx="2616200" cy="1326742"/>
          </a:xfrm>
        </p:grpSpPr>
        <p:sp useBgFill="1">
          <p:nvSpPr>
            <p:cNvPr id="77" name="Container"/>
            <p:cNvSpPr>
              <a:spLocks/>
            </p:cNvSpPr>
            <p:nvPr/>
          </p:nvSpPr>
          <p:spPr>
            <a:xfrm>
              <a:off x="3168650" y="2565400"/>
              <a:ext cx="2616200" cy="1181100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85" name="Content"/>
            <p:cNvSpPr txBox="1">
              <a:spLocks/>
            </p:cNvSpPr>
            <p:nvPr/>
          </p:nvSpPr>
          <p:spPr>
            <a:xfrm>
              <a:off x="3232936" y="2419758"/>
              <a:ext cx="2863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8" name="Content"/>
          <p:cNvSpPr/>
          <p:nvPr>
            <p:custDataLst>
              <p:custData r:id="rId4"/>
            </p:custDataLst>
          </p:nvPr>
        </p:nvSpPr>
        <p:spPr>
          <a:xfrm>
            <a:off x="4295773" y="1247575"/>
            <a:ext cx="1693046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open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" name="Content"/>
          <p:cNvSpPr/>
          <p:nvPr>
            <p:custDataLst>
              <p:custData r:id="rId5"/>
            </p:custDataLst>
          </p:nvPr>
        </p:nvSpPr>
        <p:spPr>
          <a:xfrm>
            <a:off x="6065019" y="1249508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short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/>
          <p:nvPr>
            <p:custDataLst>
              <p:custData r:id="rId6"/>
            </p:custDataLst>
          </p:nvPr>
        </p:nvSpPr>
        <p:spPr>
          <a:xfrm>
            <a:off x="4295772" y="1707775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load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86" name="Group"/>
          <p:cNvGrpSpPr/>
          <p:nvPr>
            <p:custDataLst>
              <p:custData r:id="rId7"/>
            </p:custDataLst>
          </p:nvPr>
        </p:nvGrpSpPr>
        <p:grpSpPr>
          <a:xfrm>
            <a:off x="4148136" y="2201608"/>
            <a:ext cx="6008173" cy="1326742"/>
            <a:chOff x="3168650" y="2419758"/>
            <a:chExt cx="2616200" cy="1326742"/>
          </a:xfrm>
        </p:grpSpPr>
        <p:sp useBgFill="1">
          <p:nvSpPr>
            <p:cNvPr id="87" name="Container"/>
            <p:cNvSpPr>
              <a:spLocks/>
            </p:cNvSpPr>
            <p:nvPr/>
          </p:nvSpPr>
          <p:spPr>
            <a:xfrm>
              <a:off x="3168650" y="2565400"/>
              <a:ext cx="2616200" cy="1181100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88" name="Content"/>
            <p:cNvSpPr txBox="1">
              <a:spLocks/>
            </p:cNvSpPr>
            <p:nvPr/>
          </p:nvSpPr>
          <p:spPr>
            <a:xfrm>
              <a:off x="3232936" y="2419758"/>
              <a:ext cx="2863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9" name="Content"/>
          <p:cNvSpPr/>
          <p:nvPr>
            <p:custDataLst>
              <p:custData r:id="rId8"/>
            </p:custDataLst>
          </p:nvPr>
        </p:nvSpPr>
        <p:spPr>
          <a:xfrm>
            <a:off x="4295773" y="2509771"/>
            <a:ext cx="1693046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open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0" name="Content"/>
          <p:cNvSpPr/>
          <p:nvPr>
            <p:custDataLst>
              <p:custData r:id="rId9"/>
            </p:custDataLst>
          </p:nvPr>
        </p:nvSpPr>
        <p:spPr>
          <a:xfrm>
            <a:off x="6065019" y="2511704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short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1" name="Content"/>
          <p:cNvSpPr/>
          <p:nvPr>
            <p:custDataLst>
              <p:custData r:id="rId10"/>
            </p:custDataLst>
          </p:nvPr>
        </p:nvSpPr>
        <p:spPr>
          <a:xfrm>
            <a:off x="4295772" y="2969971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load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FFFFFF">
              <a:lumMod val="65000"/>
            </a:srgbClr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4" name="Rectangle 11"/>
          <p:cNvSpPr/>
          <p:nvPr/>
        </p:nvSpPr>
        <p:spPr>
          <a:xfrm>
            <a:off x="1600200" y="309484"/>
            <a:ext cx="8991600" cy="6437733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5" name="WindowTitle"/>
          <p:cNvSpPr txBox="1"/>
          <p:nvPr/>
        </p:nvSpPr>
        <p:spPr>
          <a:xfrm>
            <a:off x="1764976" y="42736"/>
            <a:ext cx="1215717" cy="230832"/>
          </a:xfrm>
          <a:prstGeom prst="rect">
            <a:avLst/>
          </a:prstGeom>
          <a:noFill/>
        </p:spPr>
        <p:txBody>
          <a:bodyPr wrap="none" lIns="4572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本地设置和校准</a:t>
            </a:r>
            <a:endParaRPr lang="en-US" sz="1200" dirty="0" smtClean="0">
              <a:solidFill>
                <a:prstClr val="white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18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19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20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5" name="SearchBox"/>
          <p:cNvGrpSpPr/>
          <p:nvPr>
            <p:custDataLst>
              <p:custData r:id="rId1"/>
            </p:custDataLst>
          </p:nvPr>
        </p:nvGrpSpPr>
        <p:grpSpPr>
          <a:xfrm>
            <a:off x="1720289" y="369793"/>
            <a:ext cx="2088000" cy="310896"/>
            <a:chOff x="4111925" y="3293651"/>
            <a:chExt cx="962996" cy="256370"/>
          </a:xfrm>
        </p:grpSpPr>
        <p:sp>
          <p:nvSpPr>
            <p:cNvPr id="46" name="Content"/>
            <p:cNvSpPr>
              <a:spLocks/>
            </p:cNvSpPr>
            <p:nvPr/>
          </p:nvSpPr>
          <p:spPr>
            <a:xfrm>
              <a:off x="4111925" y="3322321"/>
              <a:ext cx="943236" cy="18850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51"/>
              <a:ext cx="143387" cy="256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1720289" y="690269"/>
            <a:ext cx="2064133" cy="5969376"/>
            <a:chOff x="1680245" y="946841"/>
            <a:chExt cx="2064133" cy="5969376"/>
          </a:xfrm>
        </p:grpSpPr>
        <p:sp>
          <p:nvSpPr>
            <p:cNvPr id="49" name="Container"/>
            <p:cNvSpPr/>
            <p:nvPr/>
          </p:nvSpPr>
          <p:spPr>
            <a:xfrm>
              <a:off x="1680245" y="946841"/>
              <a:ext cx="2064133" cy="596937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3"/>
            <p:cNvGrpSpPr/>
            <p:nvPr/>
          </p:nvGrpSpPr>
          <p:grpSpPr>
            <a:xfrm>
              <a:off x="1770475" y="1016644"/>
              <a:ext cx="1170657" cy="187693"/>
              <a:chOff x="1931570" y="4380241"/>
              <a:chExt cx="1170657" cy="187693"/>
            </a:xfrm>
          </p:grpSpPr>
          <p:sp>
            <p:nvSpPr>
              <p:cNvPr id="66" name="Text1"/>
              <p:cNvSpPr txBox="1"/>
              <p:nvPr/>
            </p:nvSpPr>
            <p:spPr>
              <a:xfrm>
                <a:off x="2126319" y="4383212"/>
                <a:ext cx="975908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连接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64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8"/>
            <p:cNvGrpSpPr/>
            <p:nvPr/>
          </p:nvGrpSpPr>
          <p:grpSpPr>
            <a:xfrm>
              <a:off x="1770475" y="1496068"/>
              <a:ext cx="1087301" cy="187693"/>
              <a:chOff x="1931570" y="2810745"/>
              <a:chExt cx="1087301" cy="187693"/>
            </a:xfrm>
          </p:grpSpPr>
          <p:sp>
            <p:nvSpPr>
              <p:cNvPr id="62" name="Text6"/>
              <p:cNvSpPr txBox="1"/>
              <p:nvPr/>
            </p:nvSpPr>
            <p:spPr>
              <a:xfrm>
                <a:off x="2126319" y="2813716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Icon6"/>
              <p:cNvSpPr/>
              <p:nvPr/>
            </p:nvSpPr>
            <p:spPr>
              <a:xfrm>
                <a:off x="1931570" y="2810745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9"/>
            <p:cNvGrpSpPr/>
            <p:nvPr/>
          </p:nvGrpSpPr>
          <p:grpSpPr>
            <a:xfrm>
              <a:off x="1770475" y="2550882"/>
              <a:ext cx="1170657" cy="187693"/>
              <a:chOff x="1931570" y="3619369"/>
              <a:chExt cx="1170657" cy="187693"/>
            </a:xfrm>
          </p:grpSpPr>
          <p:sp>
            <p:nvSpPr>
              <p:cNvPr id="60" name="Text7"/>
              <p:cNvSpPr txBox="1"/>
              <p:nvPr/>
            </p:nvSpPr>
            <p:spPr>
              <a:xfrm>
                <a:off x="2126319" y="3622340"/>
                <a:ext cx="975908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连接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Icon7"/>
              <p:cNvSpPr/>
              <p:nvPr/>
            </p:nvSpPr>
            <p:spPr>
              <a:xfrm>
                <a:off x="1931570" y="361936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2"/>
            <p:cNvSpPr txBox="1"/>
            <p:nvPr/>
          </p:nvSpPr>
          <p:spPr>
            <a:xfrm>
              <a:off x="2152917" y="18172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Icon2"/>
            <p:cNvSpPr/>
            <p:nvPr/>
          </p:nvSpPr>
          <p:spPr>
            <a:xfrm>
              <a:off x="1958168" y="1814283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2"/>
            <p:cNvSpPr txBox="1"/>
            <p:nvPr/>
          </p:nvSpPr>
          <p:spPr>
            <a:xfrm>
              <a:off x="2152917" y="2064978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噪声系数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Icon2"/>
            <p:cNvSpPr/>
            <p:nvPr/>
          </p:nvSpPr>
          <p:spPr>
            <a:xfrm>
              <a:off x="1958168" y="2062007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Text2"/>
            <p:cNvSpPr txBox="1"/>
            <p:nvPr/>
          </p:nvSpPr>
          <p:spPr>
            <a:xfrm>
              <a:off x="2152917" y="2311466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Icon2"/>
            <p:cNvSpPr/>
            <p:nvPr/>
          </p:nvSpPr>
          <p:spPr>
            <a:xfrm>
              <a:off x="1958168" y="2308495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8" name="Container"/>
          <p:cNvSpPr>
            <a:spLocks/>
          </p:cNvSpPr>
          <p:nvPr/>
        </p:nvSpPr>
        <p:spPr>
          <a:xfrm>
            <a:off x="3874652" y="680689"/>
            <a:ext cx="6711966" cy="606513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2" name="Content"/>
          <p:cNvSpPr txBox="1"/>
          <p:nvPr>
            <p:custDataLst>
              <p:custData r:id="rId2"/>
            </p:custDataLst>
          </p:nvPr>
        </p:nvSpPr>
        <p:spPr>
          <a:xfrm>
            <a:off x="4159313" y="895084"/>
            <a:ext cx="883575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连接步骤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</a:t>
            </a:r>
            <a:endParaRPr lang="en-US" sz="1200" dirty="0" smtClean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6" name="Group"/>
          <p:cNvGrpSpPr/>
          <p:nvPr>
            <p:custDataLst>
              <p:custData r:id="rId3"/>
            </p:custDataLst>
          </p:nvPr>
        </p:nvGrpSpPr>
        <p:grpSpPr>
          <a:xfrm>
            <a:off x="4160578" y="1187415"/>
            <a:ext cx="6008173" cy="1326742"/>
            <a:chOff x="3168650" y="2419758"/>
            <a:chExt cx="2616200" cy="1326742"/>
          </a:xfrm>
        </p:grpSpPr>
        <p:sp useBgFill="1">
          <p:nvSpPr>
            <p:cNvPr id="77" name="Container"/>
            <p:cNvSpPr>
              <a:spLocks/>
            </p:cNvSpPr>
            <p:nvPr/>
          </p:nvSpPr>
          <p:spPr>
            <a:xfrm>
              <a:off x="3168650" y="2565400"/>
              <a:ext cx="2616200" cy="1181100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85" name="Content"/>
            <p:cNvSpPr txBox="1">
              <a:spLocks/>
            </p:cNvSpPr>
            <p:nvPr/>
          </p:nvSpPr>
          <p:spPr>
            <a:xfrm>
              <a:off x="3232936" y="2419758"/>
              <a:ext cx="2863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8" name="Content"/>
          <p:cNvSpPr/>
          <p:nvPr>
            <p:custDataLst>
              <p:custData r:id="rId4"/>
            </p:custDataLst>
          </p:nvPr>
        </p:nvSpPr>
        <p:spPr>
          <a:xfrm>
            <a:off x="4272327" y="1540650"/>
            <a:ext cx="1693046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open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9" name="Content"/>
          <p:cNvSpPr/>
          <p:nvPr>
            <p:custDataLst>
              <p:custData r:id="rId5"/>
            </p:custDataLst>
          </p:nvPr>
        </p:nvSpPr>
        <p:spPr>
          <a:xfrm>
            <a:off x="6041573" y="1542583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short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0" name="Content"/>
          <p:cNvSpPr/>
          <p:nvPr>
            <p:custDataLst>
              <p:custData r:id="rId6"/>
            </p:custDataLst>
          </p:nvPr>
        </p:nvSpPr>
        <p:spPr>
          <a:xfrm>
            <a:off x="4272326" y="2000850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load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86" name="Group"/>
          <p:cNvGrpSpPr/>
          <p:nvPr>
            <p:custDataLst>
              <p:custData r:id="rId7"/>
            </p:custDataLst>
          </p:nvPr>
        </p:nvGrpSpPr>
        <p:grpSpPr>
          <a:xfrm>
            <a:off x="4124690" y="2494683"/>
            <a:ext cx="6008173" cy="1326742"/>
            <a:chOff x="3168650" y="2419758"/>
            <a:chExt cx="2616200" cy="1326742"/>
          </a:xfrm>
        </p:grpSpPr>
        <p:sp useBgFill="1">
          <p:nvSpPr>
            <p:cNvPr id="87" name="Container"/>
            <p:cNvSpPr>
              <a:spLocks/>
            </p:cNvSpPr>
            <p:nvPr/>
          </p:nvSpPr>
          <p:spPr>
            <a:xfrm>
              <a:off x="3168650" y="2565400"/>
              <a:ext cx="2616200" cy="1181100"/>
            </a:xfrm>
            <a:prstGeom prst="roundRect">
              <a:avLst>
                <a:gd name="adj" fmla="val 4524"/>
              </a:avLst>
            </a:prstGeom>
            <a:ln w="317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 useBgFill="1">
          <p:nvSpPr>
            <p:cNvPr id="88" name="Content"/>
            <p:cNvSpPr txBox="1">
              <a:spLocks/>
            </p:cNvSpPr>
            <p:nvPr/>
          </p:nvSpPr>
          <p:spPr>
            <a:xfrm>
              <a:off x="3232936" y="2419758"/>
              <a:ext cx="2863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05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9" name="Content"/>
          <p:cNvSpPr/>
          <p:nvPr>
            <p:custDataLst>
              <p:custData r:id="rId8"/>
            </p:custDataLst>
          </p:nvPr>
        </p:nvSpPr>
        <p:spPr>
          <a:xfrm>
            <a:off x="4272327" y="2802846"/>
            <a:ext cx="1693046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open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0" name="Content"/>
          <p:cNvSpPr/>
          <p:nvPr>
            <p:custDataLst>
              <p:custData r:id="rId9"/>
            </p:custDataLst>
          </p:nvPr>
        </p:nvSpPr>
        <p:spPr>
          <a:xfrm>
            <a:off x="6041573" y="2804779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short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1" name="Content"/>
          <p:cNvSpPr/>
          <p:nvPr>
            <p:custDataLst>
              <p:custData r:id="rId10"/>
            </p:custDataLst>
          </p:nvPr>
        </p:nvSpPr>
        <p:spPr>
          <a:xfrm>
            <a:off x="4272326" y="3263046"/>
            <a:ext cx="2281961" cy="35911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连接</a:t>
            </a:r>
            <a:r>
              <a:rPr lang="en-US" altLang="zh-CN" sz="1200" dirty="0">
                <a:latin typeface="Segoe UI" pitchFamily="34" charset="0"/>
                <a:cs typeface="Segoe UI" pitchFamily="34" charset="0"/>
              </a:rPr>
              <a:t>load</a:t>
            </a:r>
            <a:r>
              <a:rPr lang="zh-CN" altLang="en-US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到</a:t>
            </a:r>
            <a:r>
              <a:rPr lang="en-US" altLang="zh-CN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Port1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ActiveTab"/>
          <p:cNvSpPr txBox="1">
            <a:spLocks/>
          </p:cNvSpPr>
          <p:nvPr/>
        </p:nvSpPr>
        <p:spPr>
          <a:xfrm>
            <a:off x="3884641" y="435589"/>
            <a:ext cx="900504" cy="24649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18288" rIns="45720" rtlCol="0">
            <a:noAutofit/>
          </a:bodyPr>
          <a:lstStyle/>
          <a:p>
            <a:pPr algn="ctr"/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所有步骤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ActiveTab"/>
          <p:cNvSpPr txBox="1">
            <a:spLocks/>
          </p:cNvSpPr>
          <p:nvPr/>
        </p:nvSpPr>
        <p:spPr>
          <a:xfrm>
            <a:off x="4804978" y="422726"/>
            <a:ext cx="900504" cy="24649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18288" rIns="45720" rtlCol="0">
            <a:noAutofit/>
          </a:bodyPr>
          <a:lstStyle/>
          <a:p>
            <a:pPr algn="ctr"/>
            <a:r>
              <a:rPr lang="en-US" altLang="zh-CN" sz="1200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CalAll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ActiveTab"/>
          <p:cNvSpPr txBox="1">
            <a:spLocks/>
          </p:cNvSpPr>
          <p:nvPr/>
        </p:nvSpPr>
        <p:spPr>
          <a:xfrm>
            <a:off x="5755666" y="422726"/>
            <a:ext cx="900504" cy="24649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18288" rIns="45720" rtlCol="0">
            <a:noAutofit/>
          </a:bodyPr>
          <a:lstStyle/>
          <a:p>
            <a:pPr algn="ctr"/>
            <a:r>
              <a:rPr 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参数校准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FFFFFF">
              <a:lumMod val="65000"/>
            </a:srgbClr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4" name="Rectangle 11"/>
          <p:cNvSpPr/>
          <p:nvPr/>
        </p:nvSpPr>
        <p:spPr>
          <a:xfrm>
            <a:off x="1600200" y="309484"/>
            <a:ext cx="8991600" cy="6437733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5" name="WindowTitle"/>
          <p:cNvSpPr txBox="1"/>
          <p:nvPr/>
        </p:nvSpPr>
        <p:spPr>
          <a:xfrm>
            <a:off x="1764976" y="42736"/>
            <a:ext cx="1215717" cy="230832"/>
          </a:xfrm>
          <a:prstGeom prst="rect">
            <a:avLst/>
          </a:prstGeom>
          <a:noFill/>
        </p:spPr>
        <p:txBody>
          <a:bodyPr wrap="none" lIns="45720" tIns="18288" rIns="91440" bIns="27432" rtlCol="0" anchor="ctr" anchorCtr="0">
            <a:spAutoFit/>
          </a:bodyPr>
          <a:lstStyle/>
          <a:p>
            <a:r>
              <a:rPr lang="zh-CN" altLang="en-US" sz="1200" dirty="0" smtClean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本地设置和校准</a:t>
            </a:r>
            <a:endParaRPr lang="en-US" sz="1200" dirty="0" smtClean="0">
              <a:solidFill>
                <a:prstClr val="white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Minimize - Maximize - Close"/>
          <p:cNvGrpSpPr/>
          <p:nvPr/>
        </p:nvGrpSpPr>
        <p:grpSpPr>
          <a:xfrm>
            <a:off x="10156311" y="92599"/>
            <a:ext cx="384527" cy="78032"/>
            <a:chOff x="9347642" y="131588"/>
            <a:chExt cx="384527" cy="78032"/>
          </a:xfrm>
        </p:grpSpPr>
        <p:cxnSp>
          <p:nvCxnSpPr>
            <p:cNvPr id="18" name="Line"/>
            <p:cNvCxnSpPr/>
            <p:nvPr/>
          </p:nvCxnSpPr>
          <p:spPr>
            <a:xfrm>
              <a:off x="9661396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cxnSp>
          <p:nvCxnSpPr>
            <p:cNvPr id="19" name="Line"/>
            <p:cNvCxnSpPr/>
            <p:nvPr/>
          </p:nvCxnSpPr>
          <p:spPr>
            <a:xfrm flipH="1">
              <a:off x="9661395" y="131588"/>
              <a:ext cx="70773" cy="762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rgbClr val="4F81BD"/>
            </a:lnRef>
            <a:fillRef idx="0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</p:cxnSp>
        <p:sp>
          <p:nvSpPr>
            <p:cNvPr id="20" name="Line"/>
            <p:cNvSpPr/>
            <p:nvPr/>
          </p:nvSpPr>
          <p:spPr>
            <a:xfrm rot="10800000" flipV="1">
              <a:off x="9499472" y="143255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Line"/>
            <p:cNvSpPr/>
            <p:nvPr/>
          </p:nvSpPr>
          <p:spPr>
            <a:xfrm rot="10800000" flipV="1">
              <a:off x="9498658" y="135261"/>
              <a:ext cx="91440" cy="72527"/>
            </a:xfrm>
            <a:prstGeom prst="rect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Line"/>
            <p:cNvSpPr/>
            <p:nvPr/>
          </p:nvSpPr>
          <p:spPr>
            <a:xfrm rot="10800000" flipV="1">
              <a:off x="9347642" y="200476"/>
              <a:ext cx="91440" cy="9144"/>
            </a:xfrm>
            <a:prstGeom prst="rect">
              <a:avLst/>
            </a:prstGeom>
            <a:solidFill>
              <a:srgbClr val="919191"/>
            </a:solidFill>
            <a:ln w="3175">
              <a:solidFill>
                <a:srgbClr val="FFFFFF"/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Oval 4"/>
          <p:cNvSpPr/>
          <p:nvPr/>
        </p:nvSpPr>
        <p:spPr>
          <a:xfrm>
            <a:off x="1607477" y="80065"/>
            <a:ext cx="145536" cy="150875"/>
          </a:xfrm>
          <a:prstGeom prst="ellipse">
            <a:avLst/>
          </a:prstGeom>
          <a:gradFill flip="none" rotWithShape="1">
            <a:gsLst>
              <a:gs pos="91000">
                <a:srgbClr val="FFFFFF">
                  <a:lumMod val="85000"/>
                </a:srgbClr>
              </a:gs>
              <a:gs pos="36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0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5" name="SearchBox"/>
          <p:cNvGrpSpPr/>
          <p:nvPr>
            <p:custDataLst>
              <p:custData r:id="rId1"/>
            </p:custDataLst>
          </p:nvPr>
        </p:nvGrpSpPr>
        <p:grpSpPr>
          <a:xfrm>
            <a:off x="1720289" y="369793"/>
            <a:ext cx="2088000" cy="310896"/>
            <a:chOff x="4111925" y="3293651"/>
            <a:chExt cx="962996" cy="256370"/>
          </a:xfrm>
        </p:grpSpPr>
        <p:sp>
          <p:nvSpPr>
            <p:cNvPr id="46" name="Content"/>
            <p:cNvSpPr>
              <a:spLocks/>
            </p:cNvSpPr>
            <p:nvPr/>
          </p:nvSpPr>
          <p:spPr>
            <a:xfrm>
              <a:off x="4111925" y="3322321"/>
              <a:ext cx="943236" cy="18850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r>
                <a:rPr lang="en-US" sz="1200" i="1" dirty="0" smtClean="0">
                  <a:solidFill>
                    <a:srgbClr val="FFFFFF">
                      <a:lumMod val="50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search</a:t>
              </a:r>
              <a:endParaRPr lang="en-US" sz="1050" i="1" dirty="0">
                <a:solidFill>
                  <a:srgbClr val="FFFFFF">
                    <a:lumMod val="50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Icon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34" y="3293651"/>
              <a:ext cx="143387" cy="256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1720289" y="690269"/>
            <a:ext cx="2064133" cy="5969376"/>
            <a:chOff x="1680245" y="946841"/>
            <a:chExt cx="2064133" cy="5969376"/>
          </a:xfrm>
        </p:grpSpPr>
        <p:sp>
          <p:nvSpPr>
            <p:cNvPr id="49" name="Container"/>
            <p:cNvSpPr/>
            <p:nvPr/>
          </p:nvSpPr>
          <p:spPr>
            <a:xfrm>
              <a:off x="1680245" y="946841"/>
              <a:ext cx="2064133" cy="596937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3"/>
            <p:cNvGrpSpPr/>
            <p:nvPr/>
          </p:nvGrpSpPr>
          <p:grpSpPr>
            <a:xfrm>
              <a:off x="1770475" y="1016644"/>
              <a:ext cx="1170657" cy="187693"/>
              <a:chOff x="1931570" y="4380241"/>
              <a:chExt cx="1170657" cy="187693"/>
            </a:xfrm>
          </p:grpSpPr>
          <p:sp>
            <p:nvSpPr>
              <p:cNvPr id="66" name="Text1"/>
              <p:cNvSpPr txBox="1"/>
              <p:nvPr/>
            </p:nvSpPr>
            <p:spPr>
              <a:xfrm>
                <a:off x="2126319" y="4383212"/>
                <a:ext cx="975908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连接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64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参数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8"/>
            <p:cNvGrpSpPr/>
            <p:nvPr/>
          </p:nvGrpSpPr>
          <p:grpSpPr>
            <a:xfrm>
              <a:off x="1770475" y="1496068"/>
              <a:ext cx="1087301" cy="187693"/>
              <a:chOff x="1931570" y="2810745"/>
              <a:chExt cx="1087301" cy="187693"/>
            </a:xfrm>
          </p:grpSpPr>
          <p:sp>
            <p:nvSpPr>
              <p:cNvPr id="62" name="Text6"/>
              <p:cNvSpPr txBox="1"/>
              <p:nvPr/>
            </p:nvSpPr>
            <p:spPr>
              <a:xfrm>
                <a:off x="2126319" y="2813716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Icon6"/>
              <p:cNvSpPr/>
              <p:nvPr/>
            </p:nvSpPr>
            <p:spPr>
              <a:xfrm>
                <a:off x="1931570" y="2810745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9"/>
            <p:cNvGrpSpPr/>
            <p:nvPr/>
          </p:nvGrpSpPr>
          <p:grpSpPr>
            <a:xfrm>
              <a:off x="1770475" y="2550882"/>
              <a:ext cx="1170657" cy="187693"/>
              <a:chOff x="1931570" y="3619369"/>
              <a:chExt cx="1170657" cy="187693"/>
            </a:xfrm>
          </p:grpSpPr>
          <p:sp>
            <p:nvSpPr>
              <p:cNvPr id="60" name="Text7"/>
              <p:cNvSpPr txBox="1"/>
              <p:nvPr/>
            </p:nvSpPr>
            <p:spPr>
              <a:xfrm>
                <a:off x="2126319" y="3622340"/>
                <a:ext cx="975908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连接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Icon7"/>
              <p:cNvSpPr/>
              <p:nvPr/>
            </p:nvSpPr>
            <p:spPr>
              <a:xfrm>
                <a:off x="1931570" y="361936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2"/>
            <p:cNvSpPr txBox="1"/>
            <p:nvPr/>
          </p:nvSpPr>
          <p:spPr>
            <a:xfrm>
              <a:off x="2152917" y="18172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Icon2"/>
            <p:cNvSpPr/>
            <p:nvPr/>
          </p:nvSpPr>
          <p:spPr>
            <a:xfrm>
              <a:off x="1958168" y="1814283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2"/>
            <p:cNvSpPr txBox="1"/>
            <p:nvPr/>
          </p:nvSpPr>
          <p:spPr>
            <a:xfrm>
              <a:off x="2152917" y="2064978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噪声系数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Icon2"/>
            <p:cNvSpPr/>
            <p:nvPr/>
          </p:nvSpPr>
          <p:spPr>
            <a:xfrm>
              <a:off x="1958168" y="2062007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Text2"/>
            <p:cNvSpPr txBox="1"/>
            <p:nvPr/>
          </p:nvSpPr>
          <p:spPr>
            <a:xfrm>
              <a:off x="2152917" y="2311466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Icon2"/>
            <p:cNvSpPr/>
            <p:nvPr/>
          </p:nvSpPr>
          <p:spPr>
            <a:xfrm>
              <a:off x="1958168" y="2308495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8" name="Container"/>
          <p:cNvSpPr>
            <a:spLocks/>
          </p:cNvSpPr>
          <p:nvPr/>
        </p:nvSpPr>
        <p:spPr>
          <a:xfrm>
            <a:off x="3874652" y="680689"/>
            <a:ext cx="6711966" cy="606513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ActiveTab"/>
          <p:cNvSpPr txBox="1">
            <a:spLocks/>
          </p:cNvSpPr>
          <p:nvPr/>
        </p:nvSpPr>
        <p:spPr>
          <a:xfrm>
            <a:off x="3884641" y="435589"/>
            <a:ext cx="900504" cy="24649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18288" rIns="45720" rtlCol="0">
            <a:noAutofit/>
          </a:bodyPr>
          <a:lstStyle/>
          <a:p>
            <a:pPr algn="ctr"/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所有步骤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ActiveTab"/>
          <p:cNvSpPr txBox="1">
            <a:spLocks/>
          </p:cNvSpPr>
          <p:nvPr/>
        </p:nvSpPr>
        <p:spPr>
          <a:xfrm>
            <a:off x="4804978" y="422726"/>
            <a:ext cx="900504" cy="24649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50000"/>
              </a:srgbClr>
            </a:solidFill>
          </a:ln>
        </p:spPr>
        <p:txBody>
          <a:bodyPr vertOverflow="ellipsis" lIns="0" tIns="18288" rIns="45720" rtlCol="0">
            <a:noAutofit/>
          </a:bodyPr>
          <a:lstStyle/>
          <a:p>
            <a:pPr algn="ctr"/>
            <a:r>
              <a:rPr lang="en-US" altLang="zh-CN" sz="1200" dirty="0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CalAll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ActiveTab"/>
          <p:cNvSpPr txBox="1">
            <a:spLocks/>
          </p:cNvSpPr>
          <p:nvPr/>
        </p:nvSpPr>
        <p:spPr>
          <a:xfrm>
            <a:off x="5755666" y="422726"/>
            <a:ext cx="900504" cy="246491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1"/>
            </a:solidFill>
          </a:ln>
        </p:spPr>
        <p:txBody>
          <a:bodyPr vertOverflow="ellipsis" lIns="0" tIns="18288" rIns="45720" rtlCol="0">
            <a:noAutofit/>
          </a:bodyPr>
          <a:lstStyle/>
          <a:p>
            <a:pPr algn="ctr"/>
            <a:r>
              <a:rPr lang="en-US" altLang="zh-CN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NFA</a:t>
            </a:r>
            <a:r>
              <a:rPr lang="zh-CN" altLang="en-US" sz="12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校准</a:t>
            </a:r>
            <a:endParaRPr lang="en-US" sz="12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Content"/>
          <p:cNvSpPr/>
          <p:nvPr>
            <p:custDataLst>
              <p:custData r:id="rId2"/>
            </p:custDataLst>
          </p:nvPr>
        </p:nvSpPr>
        <p:spPr>
          <a:xfrm>
            <a:off x="5995920" y="2732504"/>
            <a:ext cx="1106592" cy="982144"/>
          </a:xfrm>
          <a:prstGeom prst="roundRect">
            <a:avLst>
              <a:gd name="adj" fmla="val 71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zh-CN" altLang="en-US" sz="1200" dirty="0">
                <a:latin typeface="Segoe UI" pitchFamily="34" charset="0"/>
                <a:cs typeface="Segoe UI" pitchFamily="34" charset="0"/>
              </a:rPr>
              <a:t>校准执行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5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本地设置和校准界面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每个测试步骤对应一个</a:t>
            </a:r>
            <a:r>
              <a:rPr lang="en-US" altLang="zh-CN" dirty="0" smtClean="0"/>
              <a:t>UI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UI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DataContext</a:t>
            </a:r>
            <a:r>
              <a:rPr lang="zh-CN" altLang="en-US" dirty="0" smtClean="0"/>
              <a:t>是这个测试步骤，所有被选中的测试步骤的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从上到下显示在界面上</a:t>
            </a:r>
            <a:endParaRPr lang="en-US" altLang="zh-CN" dirty="0" smtClean="0"/>
          </a:p>
          <a:p>
            <a:r>
              <a:rPr lang="zh-CN" altLang="en-US" dirty="0"/>
              <a:t>定制</a:t>
            </a:r>
            <a:r>
              <a:rPr lang="zh-CN" altLang="en-US" dirty="0" smtClean="0"/>
              <a:t>化本地设置和校准界面，可以有多个，以</a:t>
            </a:r>
            <a:r>
              <a:rPr lang="en-US" altLang="zh-CN" dirty="0" err="1" smtClean="0"/>
              <a:t>TabItem</a:t>
            </a:r>
            <a:r>
              <a:rPr lang="zh-CN" altLang="en-US" dirty="0" smtClean="0"/>
              <a:t>的形式呈现，定制化本地设置和校准界面的</a:t>
            </a:r>
            <a:r>
              <a:rPr lang="en-US" altLang="zh-CN" dirty="0" err="1" smtClean="0"/>
              <a:t>DataContext</a:t>
            </a:r>
            <a:r>
              <a:rPr lang="zh-CN" altLang="en-US" dirty="0" smtClean="0"/>
              <a:t>是所有被选中的测试步骤。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5940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网络分析仪的各个测试步骤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测试方案加载的时候，各个</a:t>
            </a:r>
            <a:r>
              <a:rPr lang="en-US" altLang="zh-CN" dirty="0" smtClean="0"/>
              <a:t>NA</a:t>
            </a:r>
            <a:r>
              <a:rPr lang="zh-CN" altLang="en-US" dirty="0" smtClean="0"/>
              <a:t>的测试步骤被初始化到</a:t>
            </a:r>
            <a:r>
              <a:rPr lang="en-US" altLang="zh-CN" dirty="0" smtClean="0"/>
              <a:t>NA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r>
              <a:rPr lang="zh-CN" altLang="en-US" dirty="0" smtClean="0"/>
              <a:t>校准的时候，可以选择某些测试步骤校准，只在第一个</a:t>
            </a:r>
            <a:r>
              <a:rPr lang="en-US" altLang="zh-CN" dirty="0" smtClean="0"/>
              <a:t>NA</a:t>
            </a:r>
            <a:r>
              <a:rPr lang="zh-CN" altLang="en-US" dirty="0" smtClean="0"/>
              <a:t>步骤里面保存状态文件，这个状态文件中包含所有</a:t>
            </a:r>
            <a:r>
              <a:rPr lang="en-US" altLang="zh-CN" dirty="0" smtClean="0"/>
              <a:t>NA</a:t>
            </a:r>
            <a:r>
              <a:rPr lang="zh-CN" altLang="en-US" dirty="0" smtClean="0"/>
              <a:t>步骤</a:t>
            </a:r>
            <a:endParaRPr lang="en-US" altLang="zh-CN" dirty="0" smtClean="0"/>
          </a:p>
          <a:p>
            <a:r>
              <a:rPr lang="zh-CN" altLang="en-US" dirty="0" smtClean="0"/>
              <a:t>如果某些</a:t>
            </a:r>
            <a:r>
              <a:rPr lang="en-US" altLang="zh-CN" dirty="0" smtClean="0"/>
              <a:t>NA</a:t>
            </a:r>
            <a:r>
              <a:rPr lang="zh-CN" altLang="en-US" dirty="0" smtClean="0"/>
              <a:t>步骤是不需要校准的，那么保存的时候，这个步骤还是会被保存，这个</a:t>
            </a:r>
            <a:r>
              <a:rPr lang="en-US" altLang="zh-CN" dirty="0" smtClean="0"/>
              <a:t>NA Step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SaveCal</a:t>
            </a:r>
            <a:r>
              <a:rPr lang="zh-CN" altLang="en-US" dirty="0" smtClean="0"/>
              <a:t>会被调用，</a:t>
            </a:r>
            <a:r>
              <a:rPr lang="en-US" altLang="zh-CN" dirty="0" err="1" smtClean="0"/>
              <a:t>channelNum</a:t>
            </a:r>
            <a:r>
              <a:rPr lang="zh-CN" altLang="en-US" dirty="0" smtClean="0"/>
              <a:t>会被保存，再次加载的时候，需要从</a:t>
            </a:r>
            <a:r>
              <a:rPr lang="en-US" altLang="zh-CN" dirty="0" smtClean="0"/>
              <a:t>local settings</a:t>
            </a:r>
            <a:r>
              <a:rPr lang="zh-CN" altLang="en-US" dirty="0" smtClean="0"/>
              <a:t>里面读取</a:t>
            </a:r>
            <a:r>
              <a:rPr lang="en-US" altLang="zh-CN" dirty="0" smtClean="0"/>
              <a:t>channel </a:t>
            </a:r>
            <a:r>
              <a:rPr lang="en-US" altLang="zh-CN" dirty="0" err="1" smtClean="0"/>
              <a:t>Num</a:t>
            </a:r>
            <a:endParaRPr lang="en-US" altLang="zh-CN" dirty="0" smtClean="0"/>
          </a:p>
          <a:p>
            <a:r>
              <a:rPr lang="zh-CN" altLang="en-US" dirty="0" smtClean="0"/>
              <a:t>如果一个测试序列里面所有的</a:t>
            </a:r>
            <a:r>
              <a:rPr lang="en-US" altLang="zh-CN" dirty="0" smtClean="0"/>
              <a:t>NA Step</a:t>
            </a:r>
            <a:r>
              <a:rPr lang="zh-CN" altLang="en-US" dirty="0" smtClean="0"/>
              <a:t>都是不需要校准的，那么如果测试方案没有保存过，那么就一直初始化就行了，如果被保存过，就用保存过的</a:t>
            </a:r>
            <a:r>
              <a:rPr lang="en-US" altLang="zh-CN" dirty="0" smtClean="0"/>
              <a:t>NA</a:t>
            </a:r>
            <a:r>
              <a:rPr lang="zh-CN" altLang="en-US" dirty="0" smtClean="0"/>
              <a:t>状态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586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TabGroup"/>
          <p:cNvGrpSpPr/>
          <p:nvPr>
            <p:custDataLst>
              <p:custData r:id="rId2"/>
            </p:custDataLst>
          </p:nvPr>
        </p:nvGrpSpPr>
        <p:grpSpPr>
          <a:xfrm>
            <a:off x="1607476" y="874640"/>
            <a:ext cx="1886837" cy="5613247"/>
            <a:chOff x="3138993" y="2600331"/>
            <a:chExt cx="3513043" cy="2017389"/>
          </a:xfrm>
        </p:grpSpPr>
        <p:sp>
          <p:nvSpPr>
            <p:cNvPr id="15" name="Container"/>
            <p:cNvSpPr>
              <a:spLocks/>
            </p:cNvSpPr>
            <p:nvPr/>
          </p:nvSpPr>
          <p:spPr>
            <a:xfrm>
              <a:off x="3138993" y="2688920"/>
              <a:ext cx="3513043" cy="19288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ab3"/>
            <p:cNvSpPr txBox="1">
              <a:spLocks/>
            </p:cNvSpPr>
            <p:nvPr/>
          </p:nvSpPr>
          <p:spPr>
            <a:xfrm>
              <a:off x="4919411" y="2613334"/>
              <a:ext cx="1502897" cy="75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流程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Group 5"/>
            <p:cNvGrpSpPr/>
            <p:nvPr/>
          </p:nvGrpSpPr>
          <p:grpSpPr>
            <a:xfrm>
              <a:off x="3242794" y="2600331"/>
              <a:ext cx="1676617" cy="88589"/>
              <a:chOff x="3504688" y="2698426"/>
              <a:chExt cx="1085205" cy="75586"/>
            </a:xfrm>
          </p:grpSpPr>
          <p:sp>
            <p:nvSpPr>
              <p:cNvPr id="20" name="ActiveTab"/>
              <p:cNvSpPr txBox="1">
                <a:spLocks/>
              </p:cNvSpPr>
              <p:nvPr/>
            </p:nvSpPr>
            <p:spPr>
              <a:xfrm>
                <a:off x="3504688" y="2698426"/>
                <a:ext cx="1085205" cy="7558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输入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abLine"/>
              <p:cNvSpPr>
                <a:spLocks/>
              </p:cNvSpPr>
              <p:nvPr/>
            </p:nvSpPr>
            <p:spPr>
              <a:xfrm>
                <a:off x="3516315" y="2774012"/>
                <a:ext cx="1061950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1607477" y="309484"/>
            <a:ext cx="8984323" cy="539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Table"/>
          <p:cNvGraphicFramePr>
            <a:graphicFrameLocks noGrp="1"/>
          </p:cNvGraphicFramePr>
          <p:nvPr>
            <p:custDataLst>
              <p:custData r:id="rId3"/>
            </p:custDataLst>
            <p:extLst>
              <p:ext uri="{D42A27DB-BD31-4B8C-83A1-F6EECF244321}">
                <p14:modId xmlns:p14="http://schemas.microsoft.com/office/powerpoint/2010/main" val="1814578445"/>
              </p:ext>
            </p:extLst>
          </p:nvPr>
        </p:nvGraphicFramePr>
        <p:xfrm>
          <a:off x="1705533" y="1211943"/>
          <a:ext cx="1698052" cy="2837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722"/>
                <a:gridCol w="886330"/>
              </a:tblGrid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矩形 23"/>
          <p:cNvSpPr/>
          <p:nvPr/>
        </p:nvSpPr>
        <p:spPr>
          <a:xfrm>
            <a:off x="1607476" y="6487887"/>
            <a:ext cx="8984324" cy="259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</a:rPr>
              <a:t>SN:SN00123456  |  </a:t>
            </a:r>
            <a:r>
              <a:rPr lang="en-US" altLang="zh-CN" sz="1400" dirty="0" err="1" smtClean="0">
                <a:solidFill>
                  <a:schemeClr val="bg2">
                    <a:lumMod val="25000"/>
                  </a:schemeClr>
                </a:solidFill>
              </a:rPr>
              <a:t>User:Admin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</a:rPr>
              <a:t> | Role: </a:t>
            </a:r>
            <a:r>
              <a:rPr lang="en-US" altLang="zh-CN" sz="1400" dirty="0" err="1" smtClean="0">
                <a:solidFill>
                  <a:schemeClr val="bg2">
                    <a:lumMod val="25000"/>
                  </a:schemeClr>
                </a:solidFill>
              </a:rPr>
              <a:t>Operater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</a:rPr>
              <a:t>	|  Server |  File:sfdsefwa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532802" y="5301344"/>
            <a:ext cx="7116888" cy="1148859"/>
            <a:chOff x="1251857" y="315686"/>
            <a:chExt cx="10061765" cy="1393372"/>
          </a:xfrm>
        </p:grpSpPr>
        <p:sp>
          <p:nvSpPr>
            <p:cNvPr id="26" name="圆角矩形 25"/>
            <p:cNvSpPr/>
            <p:nvPr/>
          </p:nvSpPr>
          <p:spPr>
            <a:xfrm>
              <a:off x="1251857" y="315686"/>
              <a:ext cx="9927771" cy="1393372"/>
            </a:xfrm>
            <a:prstGeom prst="roundRect">
              <a:avLst>
                <a:gd name="adj" fmla="val 41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256" y="645331"/>
              <a:ext cx="839713" cy="77029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2320922" y="757227"/>
              <a:ext cx="8002853" cy="5546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600" dirty="0" smtClean="0">
                  <a:solidFill>
                    <a:schemeClr val="bg2">
                      <a:lumMod val="10000"/>
                    </a:schemeClr>
                  </a:solidFill>
                </a:rPr>
                <a:t>Barcode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822" y="647973"/>
              <a:ext cx="1066800" cy="754886"/>
            </a:xfrm>
            <a:prstGeom prst="rect">
              <a:avLst/>
            </a:prstGeom>
          </p:spPr>
        </p:pic>
      </p:grpSp>
      <p:grpSp>
        <p:nvGrpSpPr>
          <p:cNvPr id="30" name="TabGroup"/>
          <p:cNvGrpSpPr/>
          <p:nvPr>
            <p:custDataLst>
              <p:custData r:id="rId4"/>
            </p:custDataLst>
          </p:nvPr>
        </p:nvGrpSpPr>
        <p:grpSpPr>
          <a:xfrm>
            <a:off x="3530813" y="885026"/>
            <a:ext cx="5351930" cy="3382939"/>
            <a:chOff x="3138993" y="2600343"/>
            <a:chExt cx="3513043" cy="2017377"/>
          </a:xfrm>
        </p:grpSpPr>
        <p:sp>
          <p:nvSpPr>
            <p:cNvPr id="31" name="Container"/>
            <p:cNvSpPr>
              <a:spLocks/>
            </p:cNvSpPr>
            <p:nvPr/>
          </p:nvSpPr>
          <p:spPr>
            <a:xfrm>
              <a:off x="3138993" y="2747339"/>
              <a:ext cx="3513043" cy="187038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Tab3"/>
            <p:cNvSpPr txBox="1">
              <a:spLocks/>
            </p:cNvSpPr>
            <p:nvPr/>
          </p:nvSpPr>
          <p:spPr>
            <a:xfrm>
              <a:off x="3766684" y="2621923"/>
              <a:ext cx="529850" cy="12541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Table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ab2"/>
            <p:cNvSpPr txBox="1">
              <a:spLocks/>
            </p:cNvSpPr>
            <p:nvPr/>
          </p:nvSpPr>
          <p:spPr>
            <a:xfrm>
              <a:off x="4296534" y="2621923"/>
              <a:ext cx="529850" cy="12541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Statics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5"/>
            <p:cNvGrpSpPr/>
            <p:nvPr/>
          </p:nvGrpSpPr>
          <p:grpSpPr>
            <a:xfrm>
              <a:off x="3175589" y="2600343"/>
              <a:ext cx="591096" cy="146993"/>
              <a:chOff x="3461190" y="2698424"/>
              <a:chExt cx="382592" cy="125417"/>
            </a:xfrm>
          </p:grpSpPr>
          <p:sp>
            <p:nvSpPr>
              <p:cNvPr id="36" name="ActiveTab"/>
              <p:cNvSpPr txBox="1">
                <a:spLocks/>
              </p:cNvSpPr>
              <p:nvPr/>
            </p:nvSpPr>
            <p:spPr>
              <a:xfrm>
                <a:off x="3461190" y="2698424"/>
                <a:ext cx="382592" cy="12541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Chart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TabLine"/>
              <p:cNvSpPr>
                <a:spLocks/>
              </p:cNvSpPr>
              <p:nvPr/>
            </p:nvSpPr>
            <p:spPr>
              <a:xfrm>
                <a:off x="3465289" y="2823841"/>
                <a:ext cx="374393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TabGroup"/>
          <p:cNvGrpSpPr/>
          <p:nvPr>
            <p:custDataLst>
              <p:custData r:id="rId5"/>
            </p:custDataLst>
          </p:nvPr>
        </p:nvGrpSpPr>
        <p:grpSpPr>
          <a:xfrm>
            <a:off x="3530813" y="4319573"/>
            <a:ext cx="5351930" cy="944086"/>
            <a:chOff x="3138993" y="2600337"/>
            <a:chExt cx="3513043" cy="2017384"/>
          </a:xfrm>
        </p:grpSpPr>
        <p:sp>
          <p:nvSpPr>
            <p:cNvPr id="39" name="Container"/>
            <p:cNvSpPr>
              <a:spLocks/>
            </p:cNvSpPr>
            <p:nvPr/>
          </p:nvSpPr>
          <p:spPr>
            <a:xfrm>
              <a:off x="3138993" y="3127054"/>
              <a:ext cx="3513043" cy="14906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ab3"/>
            <p:cNvSpPr txBox="1">
              <a:spLocks/>
            </p:cNvSpPr>
            <p:nvPr/>
          </p:nvSpPr>
          <p:spPr>
            <a:xfrm>
              <a:off x="3766684" y="2677648"/>
              <a:ext cx="529850" cy="4494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History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2" name="Group 5"/>
            <p:cNvGrpSpPr/>
            <p:nvPr/>
          </p:nvGrpSpPr>
          <p:grpSpPr>
            <a:xfrm>
              <a:off x="3175589" y="2600337"/>
              <a:ext cx="591096" cy="526720"/>
              <a:chOff x="3461190" y="2698426"/>
              <a:chExt cx="382592" cy="449408"/>
            </a:xfrm>
          </p:grpSpPr>
          <p:sp>
            <p:nvSpPr>
              <p:cNvPr id="44" name="ActiveTab"/>
              <p:cNvSpPr txBox="1">
                <a:spLocks/>
              </p:cNvSpPr>
              <p:nvPr/>
            </p:nvSpPr>
            <p:spPr>
              <a:xfrm>
                <a:off x="3461190" y="2698426"/>
                <a:ext cx="382592" cy="44940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Pass/Fail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TabLine"/>
              <p:cNvSpPr>
                <a:spLocks/>
              </p:cNvSpPr>
              <p:nvPr/>
            </p:nvSpPr>
            <p:spPr>
              <a:xfrm>
                <a:off x="3465289" y="3147832"/>
                <a:ext cx="374393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TabGroup"/>
          <p:cNvGrpSpPr/>
          <p:nvPr>
            <p:custDataLst>
              <p:custData r:id="rId6"/>
            </p:custDataLst>
          </p:nvPr>
        </p:nvGrpSpPr>
        <p:grpSpPr>
          <a:xfrm>
            <a:off x="8919244" y="885028"/>
            <a:ext cx="1643365" cy="4378630"/>
            <a:chOff x="3138993" y="2600343"/>
            <a:chExt cx="3513043" cy="2017377"/>
          </a:xfrm>
        </p:grpSpPr>
        <p:sp>
          <p:nvSpPr>
            <p:cNvPr id="47" name="Container"/>
            <p:cNvSpPr>
              <a:spLocks/>
            </p:cNvSpPr>
            <p:nvPr/>
          </p:nvSpPr>
          <p:spPr>
            <a:xfrm>
              <a:off x="3138993" y="2713904"/>
              <a:ext cx="3513043" cy="190381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5"/>
            <p:cNvGrpSpPr/>
            <p:nvPr/>
          </p:nvGrpSpPr>
          <p:grpSpPr>
            <a:xfrm>
              <a:off x="3258172" y="2600343"/>
              <a:ext cx="1925014" cy="113567"/>
              <a:chOff x="3514643" y="2698414"/>
              <a:chExt cx="1245982" cy="96897"/>
            </a:xfrm>
          </p:grpSpPr>
          <p:sp>
            <p:nvSpPr>
              <p:cNvPr id="52" name="ActiveTab"/>
              <p:cNvSpPr txBox="1">
                <a:spLocks/>
              </p:cNvSpPr>
              <p:nvPr/>
            </p:nvSpPr>
            <p:spPr>
              <a:xfrm>
                <a:off x="3514643" y="2698414"/>
                <a:ext cx="1245982" cy="96897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导航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TabLine"/>
              <p:cNvSpPr>
                <a:spLocks/>
              </p:cNvSpPr>
              <p:nvPr/>
            </p:nvSpPr>
            <p:spPr>
              <a:xfrm>
                <a:off x="3527992" y="2795311"/>
                <a:ext cx="1219282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4" name="Picture 1"/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952" y="864718"/>
            <a:ext cx="337500" cy="337500"/>
          </a:xfrm>
          <a:prstGeom prst="rect">
            <a:avLst/>
          </a:prstGeom>
        </p:spPr>
      </p:pic>
      <p:pic>
        <p:nvPicPr>
          <p:cNvPr id="55" name="Picture 1"/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50" y="829363"/>
            <a:ext cx="337500" cy="337500"/>
          </a:xfrm>
          <a:prstGeom prst="rect">
            <a:avLst/>
          </a:prstGeom>
        </p:spPr>
      </p:pic>
      <p:pic>
        <p:nvPicPr>
          <p:cNvPr id="56" name="Picture 1"/>
          <p:cNvPicPr preferRelativeResize="0">
            <a:picLocks/>
          </p:cNvPicPr>
          <p:nvPr>
            <p:custDataLst>
              <p:custData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66" y="4305649"/>
            <a:ext cx="337500" cy="3375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50754" y="1181080"/>
            <a:ext cx="5292290" cy="3063444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3596213" y="4644608"/>
            <a:ext cx="1204387" cy="619049"/>
            <a:chOff x="3596213" y="4229490"/>
            <a:chExt cx="1204387" cy="1034168"/>
          </a:xfrm>
        </p:grpSpPr>
        <p:sp>
          <p:nvSpPr>
            <p:cNvPr id="58" name="矩形 57"/>
            <p:cNvSpPr/>
            <p:nvPr/>
          </p:nvSpPr>
          <p:spPr>
            <a:xfrm>
              <a:off x="3596213" y="4229490"/>
              <a:ext cx="1204387" cy="103416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Pass</a:t>
              </a:r>
              <a:endParaRPr lang="zh-CN" altLang="en-US" sz="28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607938" y="4240375"/>
              <a:ext cx="900899" cy="462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823081" y="4644608"/>
            <a:ext cx="1204387" cy="619049"/>
            <a:chOff x="3596213" y="4229490"/>
            <a:chExt cx="1204387" cy="1034168"/>
          </a:xfrm>
        </p:grpSpPr>
        <p:sp>
          <p:nvSpPr>
            <p:cNvPr id="62" name="矩形 61"/>
            <p:cNvSpPr/>
            <p:nvPr/>
          </p:nvSpPr>
          <p:spPr>
            <a:xfrm>
              <a:off x="3596213" y="4229490"/>
              <a:ext cx="1204387" cy="1034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Fail</a:t>
              </a:r>
              <a:endParaRPr lang="zh-CN" altLang="en-US" sz="2800" dirty="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607938" y="4240375"/>
              <a:ext cx="900899" cy="462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List"/>
          <p:cNvGrpSpPr/>
          <p:nvPr>
            <p:custDataLst>
              <p:custData r:id="rId10"/>
            </p:custDataLst>
          </p:nvPr>
        </p:nvGrpSpPr>
        <p:grpSpPr>
          <a:xfrm>
            <a:off x="8961226" y="1181015"/>
            <a:ext cx="1579610" cy="4009545"/>
            <a:chOff x="4610403" y="3047458"/>
            <a:chExt cx="1651419" cy="1533692"/>
          </a:xfrm>
        </p:grpSpPr>
        <p:grpSp>
          <p:nvGrpSpPr>
            <p:cNvPr id="65" name="Group 2"/>
            <p:cNvGrpSpPr/>
            <p:nvPr/>
          </p:nvGrpSpPr>
          <p:grpSpPr>
            <a:xfrm>
              <a:off x="4610403" y="3047458"/>
              <a:ext cx="1651419" cy="1533692"/>
              <a:chOff x="4648811" y="3359442"/>
              <a:chExt cx="713682" cy="756307"/>
            </a:xfrm>
          </p:grpSpPr>
          <p:sp>
            <p:nvSpPr>
              <p:cNvPr id="71" name="Background"/>
              <p:cNvSpPr>
                <a:spLocks/>
              </p:cNvSpPr>
              <p:nvPr/>
            </p:nvSpPr>
            <p:spPr>
              <a:xfrm>
                <a:off x="4648811" y="3359442"/>
                <a:ext cx="713681" cy="75630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Content"/>
              <p:cNvSpPr>
                <a:spLocks/>
              </p:cNvSpPr>
              <p:nvPr/>
            </p:nvSpPr>
            <p:spPr>
              <a:xfrm>
                <a:off x="4648812" y="3359442"/>
                <a:ext cx="713681" cy="177648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1</a:t>
                </a: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2</a:t>
                </a: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3</a:t>
                </a: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4</a:t>
                </a: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5</a:t>
                </a:r>
                <a:endParaRPr lang="en-US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6" name="Group 3"/>
            <p:cNvGrpSpPr/>
            <p:nvPr>
              <p:custDataLst>
                <p:custData r:id="rId11"/>
              </p:custDataLst>
            </p:nvPr>
          </p:nvGrpSpPr>
          <p:grpSpPr>
            <a:xfrm>
              <a:off x="6107102" y="3047458"/>
              <a:ext cx="154720" cy="1533691"/>
              <a:chOff x="4489933" y="1543110"/>
              <a:chExt cx="154720" cy="3562295"/>
            </a:xfrm>
          </p:grpSpPr>
          <p:sp>
            <p:nvSpPr>
              <p:cNvPr id="67" name="ScrollBar"/>
              <p:cNvSpPr>
                <a:spLocks/>
              </p:cNvSpPr>
              <p:nvPr/>
            </p:nvSpPr>
            <p:spPr>
              <a:xfrm>
                <a:off x="4489933" y="1543110"/>
                <a:ext cx="154720" cy="356229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68" name="Slider"/>
              <p:cNvSpPr>
                <a:spLocks/>
              </p:cNvSpPr>
              <p:nvPr/>
            </p:nvSpPr>
            <p:spPr>
              <a:xfrm>
                <a:off x="4489933" y="1808738"/>
                <a:ext cx="154720" cy="30790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UpArrow"/>
              <p:cNvSpPr>
                <a:spLocks/>
              </p:cNvSpPr>
              <p:nvPr/>
            </p:nvSpPr>
            <p:spPr>
              <a:xfrm>
                <a:off x="4533834" y="1575746"/>
                <a:ext cx="66918" cy="5686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DownArrow"/>
              <p:cNvSpPr>
                <a:spLocks/>
              </p:cNvSpPr>
              <p:nvPr/>
            </p:nvSpPr>
            <p:spPr>
              <a:xfrm rot="10800000">
                <a:off x="4533834" y="5019510"/>
                <a:ext cx="66918" cy="5686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3" name="矩形 72"/>
          <p:cNvSpPr/>
          <p:nvPr/>
        </p:nvSpPr>
        <p:spPr>
          <a:xfrm>
            <a:off x="8974995" y="1905000"/>
            <a:ext cx="1417849" cy="217812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9014937" y="1259731"/>
            <a:ext cx="2114483" cy="3714097"/>
            <a:chOff x="1680245" y="946841"/>
            <a:chExt cx="2465627" cy="5702534"/>
          </a:xfrm>
        </p:grpSpPr>
        <p:sp>
          <p:nvSpPr>
            <p:cNvPr id="75" name="Container"/>
            <p:cNvSpPr/>
            <p:nvPr/>
          </p:nvSpPr>
          <p:spPr>
            <a:xfrm>
              <a:off x="1680245" y="946841"/>
              <a:ext cx="2465627" cy="570253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6" name="Group 3"/>
            <p:cNvGrpSpPr/>
            <p:nvPr/>
          </p:nvGrpSpPr>
          <p:grpSpPr>
            <a:xfrm>
              <a:off x="1770475" y="1016644"/>
              <a:ext cx="1087301" cy="187693"/>
              <a:chOff x="1931570" y="4380241"/>
              <a:chExt cx="1087301" cy="187693"/>
            </a:xfrm>
          </p:grpSpPr>
          <p:sp>
            <p:nvSpPr>
              <p:cNvPr id="121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119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类型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8" name="Group 5"/>
            <p:cNvGrpSpPr/>
            <p:nvPr/>
          </p:nvGrpSpPr>
          <p:grpSpPr>
            <a:xfrm>
              <a:off x="2152917" y="1504034"/>
              <a:ext cx="720214" cy="187693"/>
              <a:chOff x="1931570" y="4380241"/>
              <a:chExt cx="720214" cy="187693"/>
            </a:xfrm>
            <a:solidFill>
              <a:srgbClr val="FFFF00"/>
            </a:solidFill>
          </p:grpSpPr>
          <p:sp>
            <p:nvSpPr>
              <p:cNvPr id="117" name="Text3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S11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noFill/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9" name="Group 6"/>
            <p:cNvGrpSpPr/>
            <p:nvPr/>
          </p:nvGrpSpPr>
          <p:grpSpPr>
            <a:xfrm>
              <a:off x="2152917" y="2573184"/>
              <a:ext cx="720214" cy="187693"/>
              <a:chOff x="1931570" y="4380241"/>
              <a:chExt cx="720214" cy="187693"/>
            </a:xfrm>
          </p:grpSpPr>
          <p:sp>
            <p:nvSpPr>
              <p:cNvPr id="115" name="Text4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0" name="Group 7"/>
            <p:cNvGrpSpPr/>
            <p:nvPr/>
          </p:nvGrpSpPr>
          <p:grpSpPr>
            <a:xfrm>
              <a:off x="2152917" y="2819374"/>
              <a:ext cx="720214" cy="187693"/>
              <a:chOff x="1931570" y="4380241"/>
              <a:chExt cx="720214" cy="187693"/>
            </a:xfrm>
          </p:grpSpPr>
          <p:sp>
            <p:nvSpPr>
              <p:cNvPr id="113" name="Text5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"/>
            <p:cNvGrpSpPr/>
            <p:nvPr/>
          </p:nvGrpSpPr>
          <p:grpSpPr>
            <a:xfrm>
              <a:off x="1770475" y="3065564"/>
              <a:ext cx="1087301" cy="187693"/>
              <a:chOff x="1931570" y="4380241"/>
              <a:chExt cx="1087301" cy="187693"/>
            </a:xfrm>
          </p:grpSpPr>
          <p:sp>
            <p:nvSpPr>
              <p:cNvPr id="111" name="Text6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Icon6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9"/>
            <p:cNvGrpSpPr/>
            <p:nvPr/>
          </p:nvGrpSpPr>
          <p:grpSpPr>
            <a:xfrm>
              <a:off x="1770475" y="5826352"/>
              <a:ext cx="1087301" cy="187693"/>
              <a:chOff x="1931570" y="6894839"/>
              <a:chExt cx="1087301" cy="187693"/>
            </a:xfrm>
          </p:grpSpPr>
          <p:sp>
            <p:nvSpPr>
              <p:cNvPr id="109" name="Text7"/>
              <p:cNvSpPr txBox="1"/>
              <p:nvPr/>
            </p:nvSpPr>
            <p:spPr>
              <a:xfrm>
                <a:off x="2126319" y="689781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Icon7"/>
              <p:cNvSpPr/>
              <p:nvPr/>
            </p:nvSpPr>
            <p:spPr>
              <a:xfrm>
                <a:off x="1931570" y="689483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3" name="Text2"/>
            <p:cNvSpPr txBox="1"/>
            <p:nvPr/>
          </p:nvSpPr>
          <p:spPr>
            <a:xfrm>
              <a:off x="2152917" y="3386750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Icon2"/>
            <p:cNvSpPr/>
            <p:nvPr/>
          </p:nvSpPr>
          <p:spPr>
            <a:xfrm>
              <a:off x="1958168" y="3383779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Text3"/>
            <p:cNvSpPr txBox="1"/>
            <p:nvPr/>
          </p:nvSpPr>
          <p:spPr>
            <a:xfrm>
              <a:off x="2347666" y="363294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Icon3"/>
            <p:cNvSpPr/>
            <p:nvPr/>
          </p:nvSpPr>
          <p:spPr>
            <a:xfrm>
              <a:off x="2152917" y="362996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Text4"/>
            <p:cNvSpPr txBox="1"/>
            <p:nvPr/>
          </p:nvSpPr>
          <p:spPr>
            <a:xfrm>
              <a:off x="2347666" y="387913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Icon4"/>
            <p:cNvSpPr/>
            <p:nvPr/>
          </p:nvSpPr>
          <p:spPr>
            <a:xfrm>
              <a:off x="2152917" y="387615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Text5"/>
            <p:cNvSpPr txBox="1"/>
            <p:nvPr/>
          </p:nvSpPr>
          <p:spPr>
            <a:xfrm>
              <a:off x="2347666" y="412532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Icon5"/>
            <p:cNvSpPr/>
            <p:nvPr/>
          </p:nvSpPr>
          <p:spPr>
            <a:xfrm>
              <a:off x="2152917" y="412234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Text2"/>
            <p:cNvSpPr txBox="1"/>
            <p:nvPr/>
          </p:nvSpPr>
          <p:spPr>
            <a:xfrm>
              <a:off x="2152917" y="43714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B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Icon2"/>
            <p:cNvSpPr/>
            <p:nvPr/>
          </p:nvSpPr>
          <p:spPr>
            <a:xfrm>
              <a:off x="1958168" y="4368483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Text3"/>
            <p:cNvSpPr txBox="1"/>
            <p:nvPr/>
          </p:nvSpPr>
          <p:spPr>
            <a:xfrm>
              <a:off x="2347666" y="4617644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Icon3"/>
            <p:cNvSpPr/>
            <p:nvPr/>
          </p:nvSpPr>
          <p:spPr>
            <a:xfrm>
              <a:off x="2152917" y="4614673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Text4"/>
            <p:cNvSpPr txBox="1"/>
            <p:nvPr/>
          </p:nvSpPr>
          <p:spPr>
            <a:xfrm>
              <a:off x="2347666" y="4863834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Icon4"/>
            <p:cNvSpPr/>
            <p:nvPr/>
          </p:nvSpPr>
          <p:spPr>
            <a:xfrm>
              <a:off x="2152917" y="4860863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Text2"/>
            <p:cNvSpPr txBox="1"/>
            <p:nvPr/>
          </p:nvSpPr>
          <p:spPr>
            <a:xfrm>
              <a:off x="2152917" y="5122913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Icon2"/>
            <p:cNvSpPr/>
            <p:nvPr/>
          </p:nvSpPr>
          <p:spPr>
            <a:xfrm>
              <a:off x="1958168" y="5119942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Text3"/>
            <p:cNvSpPr txBox="1"/>
            <p:nvPr/>
          </p:nvSpPr>
          <p:spPr>
            <a:xfrm>
              <a:off x="2347666" y="5369103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Icon3"/>
            <p:cNvSpPr/>
            <p:nvPr/>
          </p:nvSpPr>
          <p:spPr>
            <a:xfrm>
              <a:off x="2152917" y="5366132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Text4"/>
            <p:cNvSpPr txBox="1"/>
            <p:nvPr/>
          </p:nvSpPr>
          <p:spPr>
            <a:xfrm>
              <a:off x="2347666" y="5615293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Icon4"/>
            <p:cNvSpPr/>
            <p:nvPr/>
          </p:nvSpPr>
          <p:spPr>
            <a:xfrm>
              <a:off x="2152917" y="5612322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3" name="Group 5"/>
            <p:cNvGrpSpPr/>
            <p:nvPr/>
          </p:nvGrpSpPr>
          <p:grpSpPr>
            <a:xfrm>
              <a:off x="2340610" y="1839457"/>
              <a:ext cx="1031325" cy="187693"/>
              <a:chOff x="1931570" y="4380241"/>
              <a:chExt cx="1031325" cy="187693"/>
            </a:xfrm>
            <a:solidFill>
              <a:srgbClr val="FFFF00"/>
            </a:solidFill>
          </p:grpSpPr>
          <p:sp>
            <p:nvSpPr>
              <p:cNvPr id="107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grp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grpFill/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5"/>
            <p:cNvGrpSpPr/>
            <p:nvPr/>
          </p:nvGrpSpPr>
          <p:grpSpPr>
            <a:xfrm>
              <a:off x="2342113" y="2106050"/>
              <a:ext cx="1031325" cy="187693"/>
              <a:chOff x="1931570" y="4380241"/>
              <a:chExt cx="1031325" cy="187693"/>
            </a:xfrm>
          </p:grpSpPr>
          <p:sp>
            <p:nvSpPr>
              <p:cNvPr id="105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31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/>
          <p:cNvGrpSpPr/>
          <p:nvPr>
            <p:custDataLst>
              <p:custData r:id="rId1"/>
            </p:custDataLst>
          </p:nvPr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3" name="WindowTitle"/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 smtClean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4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TabGroup"/>
          <p:cNvGrpSpPr/>
          <p:nvPr>
            <p:custDataLst>
              <p:custData r:id="rId2"/>
            </p:custDataLst>
          </p:nvPr>
        </p:nvGrpSpPr>
        <p:grpSpPr>
          <a:xfrm>
            <a:off x="1607476" y="874640"/>
            <a:ext cx="1886837" cy="5613247"/>
            <a:chOff x="3138993" y="2600331"/>
            <a:chExt cx="3513043" cy="2017389"/>
          </a:xfrm>
        </p:grpSpPr>
        <p:sp>
          <p:nvSpPr>
            <p:cNvPr id="15" name="Container"/>
            <p:cNvSpPr>
              <a:spLocks/>
            </p:cNvSpPr>
            <p:nvPr/>
          </p:nvSpPr>
          <p:spPr>
            <a:xfrm>
              <a:off x="3138993" y="2688920"/>
              <a:ext cx="3513043" cy="192880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Tab3"/>
            <p:cNvSpPr txBox="1">
              <a:spLocks/>
            </p:cNvSpPr>
            <p:nvPr/>
          </p:nvSpPr>
          <p:spPr>
            <a:xfrm>
              <a:off x="4919411" y="2613334"/>
              <a:ext cx="1502897" cy="7558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流程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Group 5"/>
            <p:cNvGrpSpPr/>
            <p:nvPr/>
          </p:nvGrpSpPr>
          <p:grpSpPr>
            <a:xfrm>
              <a:off x="3242794" y="2600331"/>
              <a:ext cx="1676617" cy="88589"/>
              <a:chOff x="3504688" y="2698426"/>
              <a:chExt cx="1085205" cy="75586"/>
            </a:xfrm>
          </p:grpSpPr>
          <p:sp>
            <p:nvSpPr>
              <p:cNvPr id="20" name="ActiveTab"/>
              <p:cNvSpPr txBox="1">
                <a:spLocks/>
              </p:cNvSpPr>
              <p:nvPr/>
            </p:nvSpPr>
            <p:spPr>
              <a:xfrm>
                <a:off x="3504688" y="2698426"/>
                <a:ext cx="1085205" cy="7558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输入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abLine"/>
              <p:cNvSpPr>
                <a:spLocks/>
              </p:cNvSpPr>
              <p:nvPr/>
            </p:nvSpPr>
            <p:spPr>
              <a:xfrm>
                <a:off x="3516315" y="2774012"/>
                <a:ext cx="1061950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1607477" y="309484"/>
            <a:ext cx="8984323" cy="539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Table"/>
          <p:cNvGraphicFramePr>
            <a:graphicFrameLocks noGrp="1"/>
          </p:cNvGraphicFramePr>
          <p:nvPr>
            <p:custDataLst>
              <p:custData r:id="rId3"/>
            </p:custDataLst>
            <p:extLst>
              <p:ext uri="{D42A27DB-BD31-4B8C-83A1-F6EECF244321}">
                <p14:modId xmlns:p14="http://schemas.microsoft.com/office/powerpoint/2010/main" val="2553913233"/>
              </p:ext>
            </p:extLst>
          </p:nvPr>
        </p:nvGraphicFramePr>
        <p:xfrm>
          <a:off x="1705533" y="1211943"/>
          <a:ext cx="1698052" cy="2837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722"/>
                <a:gridCol w="886330"/>
              </a:tblGrid>
              <a:tr h="218273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827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矩形 23"/>
          <p:cNvSpPr/>
          <p:nvPr/>
        </p:nvSpPr>
        <p:spPr>
          <a:xfrm>
            <a:off x="1607476" y="6487887"/>
            <a:ext cx="8984324" cy="259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</a:rPr>
              <a:t>SN:SN00123456  |  </a:t>
            </a:r>
            <a:r>
              <a:rPr lang="en-US" altLang="zh-CN" sz="1400" dirty="0" err="1" smtClean="0">
                <a:solidFill>
                  <a:schemeClr val="bg2">
                    <a:lumMod val="25000"/>
                  </a:schemeClr>
                </a:solidFill>
              </a:rPr>
              <a:t>User:Admin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</a:rPr>
              <a:t> | Role: </a:t>
            </a:r>
            <a:r>
              <a:rPr lang="en-US" altLang="zh-CN" sz="1400" dirty="0" err="1" smtClean="0">
                <a:solidFill>
                  <a:schemeClr val="bg2">
                    <a:lumMod val="25000"/>
                  </a:schemeClr>
                </a:solidFill>
              </a:rPr>
              <a:t>Operater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</a:rPr>
              <a:t>	|  Server |  File:sfdsefwa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532802" y="5301344"/>
            <a:ext cx="7116888" cy="1148859"/>
            <a:chOff x="1251857" y="315686"/>
            <a:chExt cx="10061765" cy="1393372"/>
          </a:xfrm>
        </p:grpSpPr>
        <p:sp>
          <p:nvSpPr>
            <p:cNvPr id="26" name="圆角矩形 25"/>
            <p:cNvSpPr/>
            <p:nvPr/>
          </p:nvSpPr>
          <p:spPr>
            <a:xfrm>
              <a:off x="1251857" y="315686"/>
              <a:ext cx="9927771" cy="1393372"/>
            </a:xfrm>
            <a:prstGeom prst="roundRect">
              <a:avLst>
                <a:gd name="adj" fmla="val 4167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256" y="645331"/>
              <a:ext cx="839713" cy="77029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2320922" y="757227"/>
              <a:ext cx="8002853" cy="5546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3600" dirty="0" smtClean="0">
                  <a:solidFill>
                    <a:schemeClr val="bg2">
                      <a:lumMod val="10000"/>
                    </a:schemeClr>
                  </a:solidFill>
                </a:rPr>
                <a:t>Barcode</a:t>
              </a:r>
              <a:endParaRPr lang="zh-CN" altLang="en-US" sz="11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6822" y="647973"/>
              <a:ext cx="1066800" cy="754886"/>
            </a:xfrm>
            <a:prstGeom prst="rect">
              <a:avLst/>
            </a:prstGeom>
          </p:spPr>
        </p:pic>
      </p:grpSp>
      <p:grpSp>
        <p:nvGrpSpPr>
          <p:cNvPr id="30" name="TabGroup"/>
          <p:cNvGrpSpPr/>
          <p:nvPr>
            <p:custDataLst>
              <p:custData r:id="rId4"/>
            </p:custDataLst>
          </p:nvPr>
        </p:nvGrpSpPr>
        <p:grpSpPr>
          <a:xfrm>
            <a:off x="3530813" y="885017"/>
            <a:ext cx="5351930" cy="3006973"/>
            <a:chOff x="3138993" y="2600338"/>
            <a:chExt cx="3513043" cy="2017382"/>
          </a:xfrm>
        </p:grpSpPr>
        <p:sp>
          <p:nvSpPr>
            <p:cNvPr id="31" name="Container"/>
            <p:cNvSpPr>
              <a:spLocks/>
            </p:cNvSpPr>
            <p:nvPr/>
          </p:nvSpPr>
          <p:spPr>
            <a:xfrm>
              <a:off x="3138993" y="2765707"/>
              <a:ext cx="3513043" cy="185201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Tab3"/>
            <p:cNvSpPr txBox="1">
              <a:spLocks/>
            </p:cNvSpPr>
            <p:nvPr/>
          </p:nvSpPr>
          <p:spPr>
            <a:xfrm>
              <a:off x="3766684" y="2624609"/>
              <a:ext cx="529850" cy="14109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Chart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ab2"/>
            <p:cNvSpPr txBox="1">
              <a:spLocks/>
            </p:cNvSpPr>
            <p:nvPr/>
          </p:nvSpPr>
          <p:spPr>
            <a:xfrm>
              <a:off x="4296534" y="2624609"/>
              <a:ext cx="529850" cy="14109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4572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Statics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5"/>
            <p:cNvGrpSpPr/>
            <p:nvPr/>
          </p:nvGrpSpPr>
          <p:grpSpPr>
            <a:xfrm>
              <a:off x="3175589" y="2600338"/>
              <a:ext cx="591096" cy="165372"/>
              <a:chOff x="3461190" y="2698414"/>
              <a:chExt cx="382592" cy="141098"/>
            </a:xfrm>
          </p:grpSpPr>
          <p:sp>
            <p:nvSpPr>
              <p:cNvPr id="36" name="ActiveTab"/>
              <p:cNvSpPr txBox="1">
                <a:spLocks/>
              </p:cNvSpPr>
              <p:nvPr/>
            </p:nvSpPr>
            <p:spPr>
              <a:xfrm>
                <a:off x="3461190" y="2698414"/>
                <a:ext cx="382592" cy="14109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Table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TabLine"/>
              <p:cNvSpPr>
                <a:spLocks/>
              </p:cNvSpPr>
              <p:nvPr/>
            </p:nvSpPr>
            <p:spPr>
              <a:xfrm>
                <a:off x="3465289" y="2839509"/>
                <a:ext cx="374393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TabGroup"/>
          <p:cNvGrpSpPr/>
          <p:nvPr>
            <p:custDataLst>
              <p:custData r:id="rId5"/>
            </p:custDataLst>
          </p:nvPr>
        </p:nvGrpSpPr>
        <p:grpSpPr>
          <a:xfrm>
            <a:off x="3530813" y="3929678"/>
            <a:ext cx="5351930" cy="1333980"/>
            <a:chOff x="3138993" y="2600336"/>
            <a:chExt cx="3513043" cy="2017385"/>
          </a:xfrm>
        </p:grpSpPr>
        <p:sp>
          <p:nvSpPr>
            <p:cNvPr id="39" name="Container"/>
            <p:cNvSpPr>
              <a:spLocks/>
            </p:cNvSpPr>
            <p:nvPr/>
          </p:nvSpPr>
          <p:spPr>
            <a:xfrm>
              <a:off x="3138993" y="2973108"/>
              <a:ext cx="3513043" cy="164461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ab3"/>
            <p:cNvSpPr txBox="1">
              <a:spLocks/>
            </p:cNvSpPr>
            <p:nvPr/>
          </p:nvSpPr>
          <p:spPr>
            <a:xfrm>
              <a:off x="3766684" y="2655053"/>
              <a:ext cx="529850" cy="31805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txBody>
            <a:bodyPr vertOverflow="ellipsis" lIns="0" tIns="9144" rIns="45720" rtlCol="0">
              <a:noAutofit/>
            </a:bodyPr>
            <a:lstStyle/>
            <a:p>
              <a:pPr algn="ctr"/>
              <a:r>
                <a:rPr 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History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2" name="Group 5"/>
            <p:cNvGrpSpPr/>
            <p:nvPr/>
          </p:nvGrpSpPr>
          <p:grpSpPr>
            <a:xfrm>
              <a:off x="3175589" y="2600336"/>
              <a:ext cx="591096" cy="372774"/>
              <a:chOff x="3461190" y="2698424"/>
              <a:chExt cx="382592" cy="318058"/>
            </a:xfrm>
          </p:grpSpPr>
          <p:sp>
            <p:nvSpPr>
              <p:cNvPr id="44" name="ActiveTab"/>
              <p:cNvSpPr txBox="1">
                <a:spLocks/>
              </p:cNvSpPr>
              <p:nvPr/>
            </p:nvSpPr>
            <p:spPr>
              <a:xfrm>
                <a:off x="3461190" y="2698424"/>
                <a:ext cx="382592" cy="3180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pPr algn="ctr"/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Pass/Fail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TabLine"/>
              <p:cNvSpPr>
                <a:spLocks/>
              </p:cNvSpPr>
              <p:nvPr/>
            </p:nvSpPr>
            <p:spPr>
              <a:xfrm>
                <a:off x="3465289" y="3016482"/>
                <a:ext cx="374393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TabGroup"/>
          <p:cNvGrpSpPr/>
          <p:nvPr>
            <p:custDataLst>
              <p:custData r:id="rId6"/>
            </p:custDataLst>
          </p:nvPr>
        </p:nvGrpSpPr>
        <p:grpSpPr>
          <a:xfrm>
            <a:off x="8919244" y="885028"/>
            <a:ext cx="1643365" cy="4378630"/>
            <a:chOff x="3138993" y="2600343"/>
            <a:chExt cx="3513043" cy="2017377"/>
          </a:xfrm>
        </p:grpSpPr>
        <p:sp>
          <p:nvSpPr>
            <p:cNvPr id="47" name="Container"/>
            <p:cNvSpPr>
              <a:spLocks/>
            </p:cNvSpPr>
            <p:nvPr/>
          </p:nvSpPr>
          <p:spPr>
            <a:xfrm>
              <a:off x="3138993" y="2713904"/>
              <a:ext cx="3513043" cy="190381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5"/>
            <p:cNvGrpSpPr/>
            <p:nvPr/>
          </p:nvGrpSpPr>
          <p:grpSpPr>
            <a:xfrm>
              <a:off x="3258172" y="2600343"/>
              <a:ext cx="1925014" cy="113567"/>
              <a:chOff x="3514643" y="2698414"/>
              <a:chExt cx="1245982" cy="96897"/>
            </a:xfrm>
          </p:grpSpPr>
          <p:sp>
            <p:nvSpPr>
              <p:cNvPr id="52" name="ActiveTab"/>
              <p:cNvSpPr txBox="1">
                <a:spLocks/>
              </p:cNvSpPr>
              <p:nvPr/>
            </p:nvSpPr>
            <p:spPr>
              <a:xfrm>
                <a:off x="3514643" y="2698414"/>
                <a:ext cx="1245982" cy="96897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txBody>
              <a:bodyPr vertOverflow="ellipsis" lIns="0" tIns="18288" rIns="45720" rtlCol="0">
                <a:no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导航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TabLine"/>
              <p:cNvSpPr>
                <a:spLocks/>
              </p:cNvSpPr>
              <p:nvPr/>
            </p:nvSpPr>
            <p:spPr>
              <a:xfrm>
                <a:off x="3527992" y="2795311"/>
                <a:ext cx="1219282" cy="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4" name="Picture 1"/>
          <p:cNvPicPr preferRelativeResize="0">
            <a:picLocks/>
          </p:cNvPicPr>
          <p:nvPr>
            <p:custDataLst>
              <p:custData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952" y="864718"/>
            <a:ext cx="337500" cy="337500"/>
          </a:xfrm>
          <a:prstGeom prst="rect">
            <a:avLst/>
          </a:prstGeom>
        </p:spPr>
      </p:pic>
      <p:pic>
        <p:nvPicPr>
          <p:cNvPr id="55" name="Picture 1"/>
          <p:cNvPicPr preferRelativeResize="0">
            <a:picLocks/>
          </p:cNvPicPr>
          <p:nvPr>
            <p:custDataLst>
              <p:custData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50" y="829363"/>
            <a:ext cx="337500" cy="337500"/>
          </a:xfrm>
          <a:prstGeom prst="rect">
            <a:avLst/>
          </a:prstGeom>
        </p:spPr>
      </p:pic>
      <p:pic>
        <p:nvPicPr>
          <p:cNvPr id="56" name="Picture 1"/>
          <p:cNvPicPr preferRelativeResize="0">
            <a:picLocks/>
          </p:cNvPicPr>
          <p:nvPr>
            <p:custDataLst>
              <p:custData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66" y="3891990"/>
            <a:ext cx="337500" cy="337500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3596213" y="4229490"/>
            <a:ext cx="1204387" cy="1034168"/>
            <a:chOff x="3596213" y="4229490"/>
            <a:chExt cx="1204387" cy="1034168"/>
          </a:xfrm>
        </p:grpSpPr>
        <p:sp>
          <p:nvSpPr>
            <p:cNvPr id="58" name="矩形 57"/>
            <p:cNvSpPr/>
            <p:nvPr/>
          </p:nvSpPr>
          <p:spPr>
            <a:xfrm>
              <a:off x="3596213" y="4229490"/>
              <a:ext cx="1204387" cy="103416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Pass</a:t>
              </a:r>
              <a:endParaRPr lang="zh-CN" altLang="en-US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607938" y="4240376"/>
              <a:ext cx="900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出货指标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823081" y="4229490"/>
            <a:ext cx="1204387" cy="1034168"/>
            <a:chOff x="3596213" y="4229490"/>
            <a:chExt cx="1204387" cy="1034168"/>
          </a:xfrm>
        </p:grpSpPr>
        <p:sp>
          <p:nvSpPr>
            <p:cNvPr id="62" name="矩形 61"/>
            <p:cNvSpPr/>
            <p:nvPr/>
          </p:nvSpPr>
          <p:spPr>
            <a:xfrm>
              <a:off x="3596213" y="4229490"/>
              <a:ext cx="1204387" cy="10341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Fail</a:t>
              </a:r>
              <a:endParaRPr lang="zh-CN" altLang="en-US" dirty="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607938" y="4240376"/>
              <a:ext cx="900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生产指标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List"/>
          <p:cNvGrpSpPr/>
          <p:nvPr>
            <p:custDataLst>
              <p:custData r:id="rId10"/>
            </p:custDataLst>
          </p:nvPr>
        </p:nvGrpSpPr>
        <p:grpSpPr>
          <a:xfrm>
            <a:off x="8961226" y="1181015"/>
            <a:ext cx="1579610" cy="4009545"/>
            <a:chOff x="4610403" y="3047458"/>
            <a:chExt cx="1651419" cy="1533692"/>
          </a:xfrm>
        </p:grpSpPr>
        <p:grpSp>
          <p:nvGrpSpPr>
            <p:cNvPr id="65" name="Group 2"/>
            <p:cNvGrpSpPr/>
            <p:nvPr/>
          </p:nvGrpSpPr>
          <p:grpSpPr>
            <a:xfrm>
              <a:off x="4610403" y="3047458"/>
              <a:ext cx="1651419" cy="1533692"/>
              <a:chOff x="4648811" y="3359442"/>
              <a:chExt cx="713682" cy="756307"/>
            </a:xfrm>
          </p:grpSpPr>
          <p:sp>
            <p:nvSpPr>
              <p:cNvPr id="71" name="Background"/>
              <p:cNvSpPr>
                <a:spLocks/>
              </p:cNvSpPr>
              <p:nvPr/>
            </p:nvSpPr>
            <p:spPr>
              <a:xfrm>
                <a:off x="4648811" y="3359442"/>
                <a:ext cx="713681" cy="75630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Content"/>
              <p:cNvSpPr>
                <a:spLocks/>
              </p:cNvSpPr>
              <p:nvPr/>
            </p:nvSpPr>
            <p:spPr>
              <a:xfrm>
                <a:off x="4648812" y="3359442"/>
                <a:ext cx="713681" cy="177648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1</a:t>
                </a: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2</a:t>
                </a: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3</a:t>
                </a: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4</a:t>
                </a:r>
              </a:p>
              <a:p>
                <a:r>
                  <a:rPr lang="zh-CN" altLang="en-US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步骤</a:t>
                </a:r>
                <a:r>
                  <a:rPr lang="en-US" altLang="zh-CN" sz="1200" dirty="0" smtClean="0">
                    <a:solidFill>
                      <a:sysClr val="windowText" lastClr="000000"/>
                    </a:solidFill>
                    <a:latin typeface="Segoe UI" pitchFamily="34" charset="0"/>
                    <a:cs typeface="Segoe UI" pitchFamily="34" charset="0"/>
                  </a:rPr>
                  <a:t>5</a:t>
                </a:r>
                <a:endParaRPr lang="en-US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6" name="Group 3"/>
            <p:cNvGrpSpPr/>
            <p:nvPr>
              <p:custDataLst>
                <p:custData r:id="rId12"/>
              </p:custDataLst>
            </p:nvPr>
          </p:nvGrpSpPr>
          <p:grpSpPr>
            <a:xfrm>
              <a:off x="6107102" y="3047458"/>
              <a:ext cx="154720" cy="1533691"/>
              <a:chOff x="4489933" y="1543110"/>
              <a:chExt cx="154720" cy="3562295"/>
            </a:xfrm>
          </p:grpSpPr>
          <p:sp>
            <p:nvSpPr>
              <p:cNvPr id="67" name="ScrollBar"/>
              <p:cNvSpPr>
                <a:spLocks/>
              </p:cNvSpPr>
              <p:nvPr/>
            </p:nvSpPr>
            <p:spPr>
              <a:xfrm>
                <a:off x="4489933" y="1543110"/>
                <a:ext cx="154720" cy="3562295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68" name="Slider"/>
              <p:cNvSpPr>
                <a:spLocks/>
              </p:cNvSpPr>
              <p:nvPr/>
            </p:nvSpPr>
            <p:spPr>
              <a:xfrm>
                <a:off x="4489933" y="1808738"/>
                <a:ext cx="154720" cy="30790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UpArrow"/>
              <p:cNvSpPr>
                <a:spLocks/>
              </p:cNvSpPr>
              <p:nvPr/>
            </p:nvSpPr>
            <p:spPr>
              <a:xfrm>
                <a:off x="4533834" y="1575746"/>
                <a:ext cx="66918" cy="5686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DownArrow"/>
              <p:cNvSpPr>
                <a:spLocks/>
              </p:cNvSpPr>
              <p:nvPr/>
            </p:nvSpPr>
            <p:spPr>
              <a:xfrm rot="10800000">
                <a:off x="4533834" y="5019510"/>
                <a:ext cx="66918" cy="5686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3" name="矩形 72"/>
          <p:cNvSpPr/>
          <p:nvPr/>
        </p:nvSpPr>
        <p:spPr>
          <a:xfrm>
            <a:off x="8974995" y="1905000"/>
            <a:ext cx="1417849" cy="217812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4" name="Table"/>
          <p:cNvGraphicFramePr>
            <a:graphicFrameLocks noGrp="1"/>
          </p:cNvGraphicFramePr>
          <p:nvPr>
            <p:custDataLst>
              <p:custData r:id="rId11"/>
            </p:custDataLst>
            <p:extLst>
              <p:ext uri="{D42A27DB-BD31-4B8C-83A1-F6EECF244321}">
                <p14:modId xmlns:p14="http://schemas.microsoft.com/office/powerpoint/2010/main" val="2646567829"/>
              </p:ext>
            </p:extLst>
          </p:nvPr>
        </p:nvGraphicFramePr>
        <p:xfrm>
          <a:off x="3662363" y="1298322"/>
          <a:ext cx="5108889" cy="242559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39804"/>
                <a:gridCol w="829185"/>
                <a:gridCol w="840658"/>
                <a:gridCol w="840658"/>
                <a:gridCol w="840658"/>
                <a:gridCol w="917926"/>
              </a:tblGrid>
              <a:tr h="30319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PORT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PARA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FREQ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PORT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RES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P/F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0319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PASS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319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PASS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319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FAIL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</a:tr>
              <a:tr h="30319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FAIL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</a:tr>
              <a:tr h="30319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PASS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319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PASS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319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FILE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pSp>
        <p:nvGrpSpPr>
          <p:cNvPr id="75" name="组合 74"/>
          <p:cNvGrpSpPr/>
          <p:nvPr/>
        </p:nvGrpSpPr>
        <p:grpSpPr>
          <a:xfrm>
            <a:off x="9014937" y="1259731"/>
            <a:ext cx="2114483" cy="3714097"/>
            <a:chOff x="1680245" y="946841"/>
            <a:chExt cx="2465627" cy="5702534"/>
          </a:xfrm>
        </p:grpSpPr>
        <p:sp>
          <p:nvSpPr>
            <p:cNvPr id="76" name="Container"/>
            <p:cNvSpPr/>
            <p:nvPr/>
          </p:nvSpPr>
          <p:spPr>
            <a:xfrm>
              <a:off x="1680245" y="946841"/>
              <a:ext cx="2465627" cy="570253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7" name="Group 3"/>
            <p:cNvGrpSpPr/>
            <p:nvPr/>
          </p:nvGrpSpPr>
          <p:grpSpPr>
            <a:xfrm>
              <a:off x="1770475" y="1016644"/>
              <a:ext cx="1087301" cy="187693"/>
              <a:chOff x="1931570" y="4380241"/>
              <a:chExt cx="1087301" cy="187693"/>
            </a:xfrm>
          </p:grpSpPr>
          <p:sp>
            <p:nvSpPr>
              <p:cNvPr id="122" name="Text1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Icon1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8" name="Group 4"/>
            <p:cNvGrpSpPr/>
            <p:nvPr/>
          </p:nvGrpSpPr>
          <p:grpSpPr>
            <a:xfrm>
              <a:off x="1958168" y="1257844"/>
              <a:ext cx="1786210" cy="187693"/>
              <a:chOff x="1931570" y="4380241"/>
              <a:chExt cx="1786210" cy="187693"/>
            </a:xfrm>
          </p:grpSpPr>
          <p:sp>
            <p:nvSpPr>
              <p:cNvPr id="120" name="Text2"/>
              <p:cNvSpPr txBox="1"/>
              <p:nvPr/>
            </p:nvSpPr>
            <p:spPr>
              <a:xfrm>
                <a:off x="2126319" y="4383212"/>
                <a:ext cx="1591461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测试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类型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	</a:t>
                </a:r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路径</a:t>
                </a:r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Icon2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9" name="Group 5"/>
            <p:cNvGrpSpPr/>
            <p:nvPr/>
          </p:nvGrpSpPr>
          <p:grpSpPr>
            <a:xfrm>
              <a:off x="2152917" y="1504034"/>
              <a:ext cx="720214" cy="187693"/>
              <a:chOff x="1931570" y="4380241"/>
              <a:chExt cx="720214" cy="187693"/>
            </a:xfrm>
            <a:solidFill>
              <a:srgbClr val="FFFF00"/>
            </a:solidFill>
          </p:grpSpPr>
          <p:sp>
            <p:nvSpPr>
              <p:cNvPr id="118" name="Text3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S11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noFill/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0" name="Group 6"/>
            <p:cNvGrpSpPr/>
            <p:nvPr/>
          </p:nvGrpSpPr>
          <p:grpSpPr>
            <a:xfrm>
              <a:off x="2152917" y="2573184"/>
              <a:ext cx="720214" cy="187693"/>
              <a:chOff x="1931570" y="4380241"/>
              <a:chExt cx="720214" cy="187693"/>
            </a:xfrm>
          </p:grpSpPr>
          <p:sp>
            <p:nvSpPr>
              <p:cNvPr id="116" name="Text4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Icon4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7"/>
            <p:cNvGrpSpPr/>
            <p:nvPr/>
          </p:nvGrpSpPr>
          <p:grpSpPr>
            <a:xfrm>
              <a:off x="2152917" y="2819374"/>
              <a:ext cx="720214" cy="187693"/>
              <a:chOff x="1931570" y="4380241"/>
              <a:chExt cx="720214" cy="187693"/>
            </a:xfrm>
          </p:grpSpPr>
          <p:sp>
            <p:nvSpPr>
              <p:cNvPr id="114" name="Text5"/>
              <p:cNvSpPr txBox="1"/>
              <p:nvPr/>
            </p:nvSpPr>
            <p:spPr>
              <a:xfrm>
                <a:off x="2126319" y="4383212"/>
                <a:ext cx="525465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S21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Icon5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"/>
            <p:cNvGrpSpPr/>
            <p:nvPr/>
          </p:nvGrpSpPr>
          <p:grpSpPr>
            <a:xfrm>
              <a:off x="1770475" y="3065564"/>
              <a:ext cx="1087301" cy="187693"/>
              <a:chOff x="1931570" y="4380241"/>
              <a:chExt cx="1087301" cy="187693"/>
            </a:xfrm>
          </p:grpSpPr>
          <p:sp>
            <p:nvSpPr>
              <p:cNvPr id="112" name="Text6"/>
              <p:cNvSpPr txBox="1"/>
              <p:nvPr/>
            </p:nvSpPr>
            <p:spPr>
              <a:xfrm>
                <a:off x="2126319" y="4383212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Icon6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9"/>
            <p:cNvGrpSpPr/>
            <p:nvPr/>
          </p:nvGrpSpPr>
          <p:grpSpPr>
            <a:xfrm>
              <a:off x="1770475" y="5826352"/>
              <a:ext cx="1087301" cy="187693"/>
              <a:chOff x="1931570" y="6894839"/>
              <a:chExt cx="1087301" cy="187693"/>
            </a:xfrm>
          </p:grpSpPr>
          <p:sp>
            <p:nvSpPr>
              <p:cNvPr id="110" name="Text7"/>
              <p:cNvSpPr txBox="1"/>
              <p:nvPr/>
            </p:nvSpPr>
            <p:spPr>
              <a:xfrm>
                <a:off x="2126319" y="6897810"/>
                <a:ext cx="892552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zh-CN" altLang="en-US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手动步骤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Icon7"/>
              <p:cNvSpPr/>
              <p:nvPr/>
            </p:nvSpPr>
            <p:spPr>
              <a:xfrm>
                <a:off x="1931570" y="6894839"/>
                <a:ext cx="187693" cy="1876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4" name="Text2"/>
            <p:cNvSpPr txBox="1"/>
            <p:nvPr/>
          </p:nvSpPr>
          <p:spPr>
            <a:xfrm>
              <a:off x="2152917" y="3386750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A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Icon2"/>
            <p:cNvSpPr/>
            <p:nvPr/>
          </p:nvSpPr>
          <p:spPr>
            <a:xfrm>
              <a:off x="1958168" y="3383779"/>
              <a:ext cx="187693" cy="1876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Text3"/>
            <p:cNvSpPr txBox="1"/>
            <p:nvPr/>
          </p:nvSpPr>
          <p:spPr>
            <a:xfrm>
              <a:off x="2347666" y="363294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Icon3"/>
            <p:cNvSpPr/>
            <p:nvPr/>
          </p:nvSpPr>
          <p:spPr>
            <a:xfrm>
              <a:off x="2152917" y="362996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Text4"/>
            <p:cNvSpPr txBox="1"/>
            <p:nvPr/>
          </p:nvSpPr>
          <p:spPr>
            <a:xfrm>
              <a:off x="2347666" y="387913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Icon4"/>
            <p:cNvSpPr/>
            <p:nvPr/>
          </p:nvSpPr>
          <p:spPr>
            <a:xfrm>
              <a:off x="2152917" y="387615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Text5"/>
            <p:cNvSpPr txBox="1"/>
            <p:nvPr/>
          </p:nvSpPr>
          <p:spPr>
            <a:xfrm>
              <a:off x="2347666" y="4125320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Icon5"/>
            <p:cNvSpPr/>
            <p:nvPr/>
          </p:nvSpPr>
          <p:spPr>
            <a:xfrm>
              <a:off x="2152917" y="4122349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97A9D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Text2"/>
            <p:cNvSpPr txBox="1"/>
            <p:nvPr/>
          </p:nvSpPr>
          <p:spPr>
            <a:xfrm>
              <a:off x="2152917" y="4371454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B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Icon2"/>
            <p:cNvSpPr/>
            <p:nvPr/>
          </p:nvSpPr>
          <p:spPr>
            <a:xfrm>
              <a:off x="1958168" y="4368483"/>
              <a:ext cx="187693" cy="1876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Text3"/>
            <p:cNvSpPr txBox="1"/>
            <p:nvPr/>
          </p:nvSpPr>
          <p:spPr>
            <a:xfrm>
              <a:off x="2347666" y="4617644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Icon3"/>
            <p:cNvSpPr/>
            <p:nvPr/>
          </p:nvSpPr>
          <p:spPr>
            <a:xfrm>
              <a:off x="2152917" y="4614673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Text4"/>
            <p:cNvSpPr txBox="1"/>
            <p:nvPr/>
          </p:nvSpPr>
          <p:spPr>
            <a:xfrm>
              <a:off x="2347666" y="4863834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Icon4"/>
            <p:cNvSpPr/>
            <p:nvPr/>
          </p:nvSpPr>
          <p:spPr>
            <a:xfrm>
              <a:off x="2152917" y="4860863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Text2"/>
            <p:cNvSpPr txBox="1"/>
            <p:nvPr/>
          </p:nvSpPr>
          <p:spPr>
            <a:xfrm>
              <a:off x="2152917" y="5122913"/>
              <a:ext cx="1591461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测试类型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C	</a:t>
              </a:r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路径</a:t>
              </a:r>
              <a:r>
                <a:rPr lang="en-US" altLang="zh-CN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Icon2"/>
            <p:cNvSpPr/>
            <p:nvPr/>
          </p:nvSpPr>
          <p:spPr>
            <a:xfrm>
              <a:off x="1958168" y="5119942"/>
              <a:ext cx="187693" cy="187693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3"/>
            <p:cNvSpPr txBox="1"/>
            <p:nvPr/>
          </p:nvSpPr>
          <p:spPr>
            <a:xfrm>
              <a:off x="2347666" y="5369103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 smtClean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Icon3"/>
            <p:cNvSpPr/>
            <p:nvPr/>
          </p:nvSpPr>
          <p:spPr>
            <a:xfrm>
              <a:off x="2152917" y="5366132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Text4"/>
            <p:cNvSpPr txBox="1"/>
            <p:nvPr/>
          </p:nvSpPr>
          <p:spPr>
            <a:xfrm>
              <a:off x="2347666" y="5615293"/>
              <a:ext cx="584775" cy="184666"/>
            </a:xfrm>
            <a:prstGeom prst="rect">
              <a:avLst/>
            </a:prstGeom>
            <a:noFill/>
          </p:spPr>
          <p:txBody>
            <a:bodyPr wrap="none" tIns="0" rIns="182880" bIns="0" rtlCol="0">
              <a:spAutoFit/>
            </a:bodyPr>
            <a:lstStyle/>
            <a:p>
              <a:r>
                <a:rPr lang="zh-CN" alt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参数</a:t>
              </a:r>
              <a:endParaRPr lang="en-US" sz="1200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Icon4"/>
            <p:cNvSpPr/>
            <p:nvPr/>
          </p:nvSpPr>
          <p:spPr>
            <a:xfrm>
              <a:off x="2152917" y="5612322"/>
              <a:ext cx="187693" cy="18769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4" name="Group 5"/>
            <p:cNvGrpSpPr/>
            <p:nvPr/>
          </p:nvGrpSpPr>
          <p:grpSpPr>
            <a:xfrm>
              <a:off x="2340610" y="1839457"/>
              <a:ext cx="1031325" cy="187693"/>
              <a:chOff x="1931570" y="4380241"/>
              <a:chExt cx="1031325" cy="187693"/>
            </a:xfrm>
            <a:solidFill>
              <a:srgbClr val="FFFF00"/>
            </a:solidFill>
          </p:grpSpPr>
          <p:sp>
            <p:nvSpPr>
              <p:cNvPr id="108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grp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Marker1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grpFill/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5"/>
            <p:cNvGrpSpPr/>
            <p:nvPr/>
          </p:nvGrpSpPr>
          <p:grpSpPr>
            <a:xfrm>
              <a:off x="2342113" y="2106050"/>
              <a:ext cx="1031325" cy="187693"/>
              <a:chOff x="1931570" y="4380241"/>
              <a:chExt cx="1031325" cy="187693"/>
            </a:xfrm>
          </p:grpSpPr>
          <p:sp>
            <p:nvSpPr>
              <p:cNvPr id="106" name="Text3"/>
              <p:cNvSpPr txBox="1"/>
              <p:nvPr/>
            </p:nvSpPr>
            <p:spPr>
              <a:xfrm>
                <a:off x="2126319" y="4383212"/>
                <a:ext cx="836576" cy="184666"/>
              </a:xfrm>
              <a:prstGeom prst="rect">
                <a:avLst/>
              </a:prstGeom>
              <a:noFill/>
            </p:spPr>
            <p:txBody>
              <a:bodyPr wrap="none" tIns="0" rIns="182880" bIns="0" rtlCol="0">
                <a:spAutoFit/>
              </a:bodyPr>
              <a:lstStyle/>
              <a:p>
                <a:r>
                  <a:rPr lang="en-US" altLang="zh-CN" sz="12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Marker2</a:t>
                </a:r>
                <a:endParaRPr lang="en-US" sz="12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Icon3"/>
              <p:cNvSpPr/>
              <p:nvPr/>
            </p:nvSpPr>
            <p:spPr>
              <a:xfrm>
                <a:off x="1931570" y="4380241"/>
                <a:ext cx="187693" cy="18769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97A9D9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206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0.xml"/></Relationships>
</file>

<file path=customXml/_rels/item10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1.xml"/></Relationships>
</file>

<file path=customXml/_rels/item10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2.xml"/></Relationships>
</file>

<file path=customXml/_rels/item10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3.xml"/></Relationships>
</file>

<file path=customXml/_rels/item10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4.xml"/></Relationships>
</file>

<file path=customXml/_rels/item10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5.xml"/></Relationships>
</file>

<file path=customXml/_rels/item10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6.xml"/></Relationships>
</file>

<file path=customXml/_rels/item10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7.xml"/></Relationships>
</file>

<file path=customXml/_rels/item10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8.xml"/></Relationships>
</file>

<file path=customXml/_rels/item10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9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0.xml"/></Relationships>
</file>

<file path=customXml/_rels/item10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1.xml"/></Relationships>
</file>

<file path=customXml/_rels/item10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2.xml"/></Relationships>
</file>

<file path=customXml/_rels/item10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3.xml"/></Relationships>
</file>

<file path=customXml/_rels/item10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4.xml"/></Relationships>
</file>

<file path=customXml/_rels/item10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5.xml"/></Relationships>
</file>

<file path=customXml/_rels/item10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6.xml"/></Relationships>
</file>

<file path=customXml/_rels/item10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7.xml"/></Relationships>
</file>

<file path=customXml/_rels/item10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8.xml"/></Relationships>
</file>

<file path=customXml/_rels/item10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9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0.xml"/></Relationships>
</file>

<file path=customXml/_rels/item10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1.xml"/></Relationships>
</file>

<file path=customXml/_rels/item10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2.xml"/></Relationships>
</file>

<file path=customXml/_rels/item10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3.xml"/></Relationships>
</file>

<file path=customXml/_rels/item10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4.xml"/></Relationships>
</file>

<file path=customXml/_rels/item10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5.xml"/></Relationships>
</file>

<file path=customXml/_rels/item10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6.xml"/></Relationships>
</file>

<file path=customXml/_rels/item10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7.xml"/></Relationships>
</file>

<file path=customXml/_rels/item10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8.xml"/></Relationships>
</file>

<file path=customXml/_rels/item10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9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0.xml"/></Relationships>
</file>

<file path=customXml/_rels/item10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1.xml"/></Relationships>
</file>

<file path=customXml/_rels/item10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2.xml"/></Relationships>
</file>

<file path=customXml/_rels/item10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3.xml"/></Relationships>
</file>

<file path=customXml/_rels/item10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4.xml"/></Relationships>
</file>

<file path=customXml/_rels/item10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5.xml"/></Relationships>
</file>

<file path=customXml/_rels/item10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6.xml"/></Relationships>
</file>

<file path=customXml/_rels/item10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7.xml"/></Relationships>
</file>

<file path=customXml/_rels/item10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8.xml"/></Relationships>
</file>

<file path=customXml/_rels/item10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9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0.xml"/></Relationships>
</file>

<file path=customXml/_rels/item10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1.xml"/></Relationships>
</file>

<file path=customXml/_rels/item10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2.xml"/></Relationships>
</file>

<file path=customXml/_rels/item10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3.xml"/></Relationships>
</file>

<file path=customXml/_rels/item10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4.xml"/></Relationships>
</file>

<file path=customXml/_rels/item10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5.xml"/></Relationships>
</file>

<file path=customXml/_rels/item10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6.xml"/></Relationships>
</file>

<file path=customXml/_rels/item10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7.xml"/></Relationships>
</file>

<file path=customXml/_rels/item10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8.xml"/></Relationships>
</file>

<file path=customXml/_rels/item10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9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0.xml"/></Relationships>
</file>

<file path=customXml/_rels/item10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1.xml"/></Relationships>
</file>

<file path=customXml/_rels/item10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2.xml"/></Relationships>
</file>

<file path=customXml/_rels/item10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3.xml"/></Relationships>
</file>

<file path=customXml/_rels/item10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4.xml"/></Relationships>
</file>

<file path=customXml/_rels/item10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5.xml"/></Relationships>
</file>

<file path=customXml/_rels/item10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6.xml"/></Relationships>
</file>

<file path=customXml/_rels/item10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7.xml"/></Relationships>
</file>

<file path=customXml/_rels/item10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8.xml"/></Relationships>
</file>

<file path=customXml/_rels/item10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9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0.xml"/></Relationships>
</file>

<file path=customXml/_rels/item10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1.xml"/></Relationships>
</file>

<file path=customXml/_rels/item10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2.xml"/></Relationships>
</file>

<file path=customXml/_rels/item10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3.xml"/></Relationships>
</file>

<file path=customXml/_rels/item10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4.xml"/></Relationships>
</file>

<file path=customXml/_rels/item10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5.xml"/></Relationships>
</file>

<file path=customXml/_rels/item10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6.xml"/></Relationships>
</file>

<file path=customXml/_rels/item10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7.xml"/></Relationships>
</file>

<file path=customXml/_rels/item10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8.xml"/></Relationships>
</file>

<file path=customXml/_rels/item10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9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0.xml"/></Relationships>
</file>

<file path=customXml/_rels/item10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1.xml"/></Relationships>
</file>

<file path=customXml/_rels/item10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2.xml"/></Relationships>
</file>

<file path=customXml/_rels/item10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3.xml"/></Relationships>
</file>

<file path=customXml/_rels/item10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4.xml"/></Relationships>
</file>

<file path=customXml/_rels/item10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5.xml"/></Relationships>
</file>

<file path=customXml/_rels/item10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6.xml"/></Relationships>
</file>

<file path=customXml/_rels/item10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7.xml"/></Relationships>
</file>

<file path=customXml/_rels/item10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8.xml"/></Relationships>
</file>

<file path=customXml/_rels/item10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9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0.xml"/></Relationships>
</file>

<file path=customXml/_rels/item10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1.xml"/></Relationships>
</file>

<file path=customXml/_rels/item10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2.xml"/></Relationships>
</file>

<file path=customXml/_rels/item10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3.xml"/></Relationships>
</file>

<file path=customXml/_rels/item10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4.xml"/></Relationships>
</file>

<file path=customXml/_rels/item10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5.xml"/></Relationships>
</file>

<file path=customXml/_rels/item10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6.xml"/></Relationships>
</file>

<file path=customXml/_rels/item10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7.xml"/></Relationships>
</file>

<file path=customXml/_rels/item10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8.xml"/></Relationships>
</file>

<file path=customXml/_rels/item10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9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0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0.xml"/></Relationships>
</file>

<file path=customXml/_rels/item10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1.xml"/></Relationships>
</file>

<file path=customXml/_rels/item10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2.xml"/></Relationships>
</file>

<file path=customXml/_rels/item10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3.xml"/></Relationships>
</file>

<file path=customXml/_rels/item10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4.xml"/></Relationships>
</file>

<file path=customXml/_rels/item10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5.xml"/></Relationships>
</file>

<file path=customXml/_rels/item10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6.xml"/></Relationships>
</file>

<file path=customXml/_rels/item10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7.xml"/></Relationships>
</file>

<file path=customXml/_rels/item10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8.xml"/></Relationships>
</file>

<file path=customXml/_rels/item10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0.xml"/></Relationships>
</file>

<file path=customXml/_rels/item1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1.xml"/></Relationships>
</file>

<file path=customXml/_rels/item1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2.xml"/></Relationships>
</file>

<file path=customXml/_rels/item1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3.xml"/></Relationships>
</file>

<file path=customXml/_rels/item1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4.xml"/></Relationships>
</file>

<file path=customXml/_rels/item1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5.xml"/></Relationships>
</file>

<file path=customXml/_rels/item1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6.xml"/></Relationships>
</file>

<file path=customXml/_rels/item1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7.xml"/></Relationships>
</file>

<file path=customXml/_rels/item1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8.xml"/></Relationships>
</file>

<file path=customXml/_rels/item1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9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0.xml"/></Relationships>
</file>

<file path=customXml/_rels/item1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1.xml"/></Relationships>
</file>

<file path=customXml/_rels/item1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2.xml"/></Relationships>
</file>

<file path=customXml/_rels/item1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3.xml"/></Relationships>
</file>

<file path=customXml/_rels/item1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4.xml"/></Relationships>
</file>

<file path=customXml/_rels/item1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5.xml"/></Relationships>
</file>

<file path=customXml/_rels/item1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6.xml"/></Relationships>
</file>

<file path=customXml/_rels/item1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7.xml"/></Relationships>
</file>

<file path=customXml/_rels/item1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8.xml"/></Relationships>
</file>

<file path=customXml/_rels/item1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9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0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.xml"/></Relationships>
</file>

<file path=customXml/_rels/item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.xml"/></Relationships>
</file>

<file path=customXml/_rels/item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.xml"/></Relationships>
</file>

<file path=customXml/_rels/item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.xml"/></Relationships>
</file>

<file path=customXml/_rels/item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.xml"/></Relationships>
</file>

<file path=customXml/_rels/item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.xml"/></Relationships>
</file>

<file path=customXml/_rels/item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.xml"/></Relationships>
</file>

<file path=customXml/_rels/item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.xml"/></Relationships>
</file>

<file path=customXml/_rels/item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.xml"/></Relationships>
</file>

<file path=customXml/_rels/item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.xml"/></Relationships>
</file>

<file path=customXml/_rels/item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.xml"/></Relationships>
</file>

<file path=customXml/_rels/item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.xml"/></Relationships>
</file>

<file path=customXml/_rels/item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.xml"/></Relationships>
</file>

<file path=customXml/_rels/item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.xml"/></Relationships>
</file>

<file path=customXml/_rels/item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.xml"/></Relationships>
</file>

<file path=customXml/_rels/item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.xml"/></Relationships>
</file>

<file path=customXml/_rels/item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.xml"/></Relationships>
</file>

<file path=customXml/_rels/item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.xml"/></Relationships>
</file>

<file path=customXml/_rels/item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.xml"/></Relationships>
</file>

<file path=customXml/_rels/item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.xml"/></Relationships>
</file>

<file path=customXml/_rels/item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.xml"/></Relationships>
</file>

<file path=customXml/_rels/item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.xml"/></Relationships>
</file>

<file path=customXml/_rels/item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.xml"/></Relationships>
</file>

<file path=customXml/_rels/item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.xml"/></Relationships>
</file>

<file path=customXml/_rels/item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.xml"/></Relationships>
</file>

<file path=customXml/_rels/item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.xml"/></Relationships>
</file>

<file path=customXml/_rels/item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.xml"/></Relationships>
</file>

<file path=customXml/_rels/item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.xml"/></Relationships>
</file>

<file path=customXml/_rels/item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.xml"/></Relationships>
</file>

<file path=customXml/_rels/item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.xml"/></Relationships>
</file>

<file path=customXml/_rels/item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.xml"/></Relationships>
</file>

<file path=customXml/_rels/item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.xml"/></Relationships>
</file>

<file path=customXml/_rels/item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.xml"/></Relationships>
</file>

<file path=customXml/_rels/item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.xml"/></Relationships>
</file>

<file path=customXml/_rels/item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.xml"/></Relationships>
</file>

<file path=customXml/_rels/item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.xml"/></Relationships>
</file>

<file path=customXml/_rels/item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.xml"/></Relationships>
</file>

<file path=customXml/_rels/item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.xml"/></Relationships>
</file>

<file path=customXml/_rels/item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.xml"/></Relationships>
</file>

<file path=customXml/_rels/item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.xml"/></Relationships>
</file>

<file path=customXml/_rels/item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.xml"/></Relationships>
</file>

<file path=customXml/_rels/item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.xml"/></Relationships>
</file>

<file path=customXml/_rels/item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.xml"/></Relationships>
</file>

<file path=customXml/_rels/item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.xml"/></Relationships>
</file>

<file path=customXml/_rels/item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.xml"/></Relationships>
</file>

<file path=customXml/_rels/item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.xml"/></Relationships>
</file>

<file path=customXml/_rels/item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.xml"/></Relationships>
</file>

<file path=customXml/_rels/item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.xml"/></Relationships>
</file>

<file path=customXml/_rels/item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.xml"/></Relationships>
</file>

<file path=customXml/_rels/item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.xml"/></Relationships>
</file>

<file path=customXml/_rels/item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.xml"/></Relationships>
</file>

<file path=customXml/_rels/item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.xml"/></Relationships>
</file>

<file path=customXml/_rels/item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.xml"/></Relationships>
</file>

<file path=customXml/_rels/item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.xml"/></Relationships>
</file>

<file path=customXml/_rels/item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.xml"/></Relationships>
</file>

<file path=customXml/_rels/item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.xml"/></Relationships>
</file>

<file path=customXml/_rels/item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.xml"/></Relationships>
</file>

<file path=customXml/_rels/item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.xml"/></Relationships>
</file>

<file path=customXml/_rels/item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.xml"/></Relationships>
</file>

<file path=customXml/_rels/item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.xml"/></Relationships>
</file>

<file path=customXml/_rels/item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.xml"/></Relationships>
</file>

<file path=customXml/_rels/item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.xml"/></Relationships>
</file>

<file path=customXml/_rels/item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.xml"/></Relationships>
</file>

<file path=customXml/_rels/item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.xml"/></Relationships>
</file>

<file path=customXml/_rels/item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.xml"/></Relationships>
</file>

<file path=customXml/_rels/item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.xml"/></Relationships>
</file>

<file path=customXml/_rels/item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.xml"/></Relationships>
</file>

<file path=customXml/_rels/item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.xml"/></Relationships>
</file>

<file path=customXml/_rels/item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.xml"/></Relationships>
</file>

<file path=customXml/_rels/item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.xml"/></Relationships>
</file>

<file path=customXml/_rels/item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.xml"/></Relationships>
</file>

<file path=customXml/_rels/item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.xml"/></Relationships>
</file>

<file path=customXml/_rels/item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.xml"/></Relationships>
</file>

<file path=customXml/_rels/item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.xml"/></Relationships>
</file>

<file path=customXml/_rels/item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.xml"/></Relationships>
</file>

<file path=customXml/_rels/item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.xml"/></Relationships>
</file>

<file path=customXml/_rels/item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.xml"/></Relationships>
</file>

<file path=customXml/_rels/item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.xml"/></Relationships>
</file>

<file path=customXml/_rels/item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.xml"/></Relationships>
</file>

<file path=customXml/_rels/item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.xml"/></Relationships>
</file>

<file path=customXml/_rels/item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.xml"/></Relationships>
</file>

<file path=customXml/_rels/item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5.xml"/></Relationships>
</file>

<file path=customXml/_rels/item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6.xml"/></Relationships>
</file>

<file path=customXml/_rels/item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7.xml"/></Relationships>
</file>

<file path=customXml/_rels/item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8.xml"/></Relationships>
</file>

<file path=customXml/_rels/item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9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0.xml"/></Relationships>
</file>

<file path=customXml/_rels/item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1.xml"/></Relationships>
</file>

<file path=customXml/_rels/item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2.xml"/></Relationships>
</file>

<file path=customXml/_rels/item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3.xml"/></Relationships>
</file>

<file path=customXml/_rels/item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4.xml"/></Relationships>
</file>

<file path=customXml/_rels/item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5.xml"/></Relationships>
</file>

<file path=customXml/_rels/item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6.xml"/></Relationships>
</file>

<file path=customXml/_rels/item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7.xml"/></Relationships>
</file>

<file path=customXml/_rels/item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8.xml"/></Relationships>
</file>

<file path=customXml/_rels/item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9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0.xml"/></Relationships>
</file>

<file path=customXml/_rels/item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1.xml"/></Relationships>
</file>

<file path=customXml/_rels/item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2.xml"/></Relationships>
</file>

<file path=customXml/_rels/item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3.xml"/></Relationships>
</file>

<file path=customXml/_rels/item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4.xml"/></Relationships>
</file>

<file path=customXml/_rels/item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5.xml"/></Relationships>
</file>

<file path=customXml/_rels/item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6.xml"/></Relationships>
</file>

<file path=customXml/_rels/item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7.xml"/></Relationships>
</file>

<file path=customXml/_rels/item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8.xml"/></Relationships>
</file>

<file path=customXml/_rels/item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9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0.xml"/></Relationships>
</file>

<file path=customXml/_rels/item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1.xml"/></Relationships>
</file>

<file path=customXml/_rels/item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2.xml"/></Relationships>
</file>

<file path=customXml/_rels/item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3.xml"/></Relationships>
</file>

<file path=customXml/_rels/item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4.xml"/></Relationships>
</file>

<file path=customXml/_rels/item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5.xml"/></Relationships>
</file>

<file path=customXml/_rels/item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6.xml"/></Relationships>
</file>

<file path=customXml/_rels/item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7.xml"/></Relationships>
</file>

<file path=customXml/_rels/item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8.xml"/></Relationships>
</file>

<file path=customXml/_rels/item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9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0.xml"/></Relationships>
</file>

<file path=customXml/_rels/item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1.xml"/></Relationships>
</file>

<file path=customXml/_rels/item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2.xml"/></Relationships>
</file>

<file path=customXml/_rels/item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3.xml"/></Relationships>
</file>

<file path=customXml/_rels/item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4.xml"/></Relationships>
</file>

<file path=customXml/_rels/item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5.xml"/></Relationships>
</file>

<file path=customXml/_rels/item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6.xml"/></Relationships>
</file>

<file path=customXml/_rels/item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7.xml"/></Relationships>
</file>

<file path=customXml/_rels/item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8.xml"/></Relationships>
</file>

<file path=customXml/_rels/item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0.xml"/></Relationships>
</file>

<file path=customXml/_rels/item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1.xml"/></Relationships>
</file>

<file path=customXml/_rels/item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2.xml"/></Relationships>
</file>

<file path=customXml/_rels/item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3.xml"/></Relationships>
</file>

<file path=customXml/_rels/item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4.xml"/></Relationships>
</file>

<file path=customXml/_rels/item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5.xml"/></Relationships>
</file>

<file path=customXml/_rels/item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6.xml"/></Relationships>
</file>

<file path=customXml/_rels/item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7.xml"/></Relationships>
</file>

<file path=customXml/_rels/item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8.xml"/></Relationships>
</file>

<file path=customXml/_rels/item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9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0.xml"/></Relationships>
</file>

<file path=customXml/_rels/item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1.xml"/></Relationships>
</file>

<file path=customXml/_rels/item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2.xml"/></Relationships>
</file>

<file path=customXml/_rels/item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3.xml"/></Relationships>
</file>

<file path=customXml/_rels/item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4.xml"/></Relationships>
</file>

<file path=customXml/_rels/item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5.xml"/></Relationships>
</file>

<file path=customXml/_rels/item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6.xml"/></Relationships>
</file>

<file path=customXml/_rels/item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7.xml"/></Relationships>
</file>

<file path=customXml/_rels/item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8.xml"/></Relationships>
</file>

<file path=customXml/_rels/item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9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0.xml"/></Relationships>
</file>

<file path=customXml/_rels/item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1.xml"/></Relationships>
</file>

<file path=customXml/_rels/item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2.xml"/></Relationships>
</file>

<file path=customXml/_rels/item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3.xml"/></Relationships>
</file>

<file path=customXml/_rels/item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4.xml"/></Relationships>
</file>

<file path=customXml/_rels/item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5.xml"/></Relationships>
</file>

<file path=customXml/_rels/item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6.xml"/></Relationships>
</file>

<file path=customXml/_rels/item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7.xml"/></Relationships>
</file>

<file path=customXml/_rels/item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8.xml"/></Relationships>
</file>

<file path=customXml/_rels/item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9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0.xml"/></Relationships>
</file>

<file path=customXml/_rels/item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1.xml"/></Relationships>
</file>

<file path=customXml/_rels/item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2.xml"/></Relationships>
</file>

<file path=customXml/_rels/item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3.xml"/></Relationships>
</file>

<file path=customXml/_rels/item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4.xml"/></Relationships>
</file>

<file path=customXml/_rels/item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5.xml"/></Relationships>
</file>

<file path=customXml/_rels/item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6.xml"/></Relationships>
</file>

<file path=customXml/_rels/item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7.xml"/></Relationships>
</file>

<file path=customXml/_rels/item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8.xml"/></Relationships>
</file>

<file path=customXml/_rels/item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9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0.xml"/></Relationships>
</file>

<file path=customXml/_rels/item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1.xml"/></Relationships>
</file>

<file path=customXml/_rels/item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2.xml"/></Relationships>
</file>

<file path=customXml/_rels/item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3.xml"/></Relationships>
</file>

<file path=customXml/_rels/item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4.xml"/></Relationships>
</file>

<file path=customXml/_rels/item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5.xml"/></Relationships>
</file>

<file path=customXml/_rels/item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6.xml"/></Relationships>
</file>

<file path=customXml/_rels/item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7.xml"/></Relationships>
</file>

<file path=customXml/_rels/item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8.xml"/></Relationships>
</file>

<file path=customXml/_rels/item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9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0.xml"/></Relationships>
</file>

<file path=customXml/_rels/item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1.xml"/></Relationships>
</file>

<file path=customXml/_rels/item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2.xml"/></Relationships>
</file>

<file path=customXml/_rels/item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3.xml"/></Relationships>
</file>

<file path=customXml/_rels/item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4.xml"/></Relationships>
</file>

<file path=customXml/_rels/item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5.xml"/></Relationships>
</file>

<file path=customXml/_rels/item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6.xml"/></Relationships>
</file>

<file path=customXml/_rels/item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7.xml"/></Relationships>
</file>

<file path=customXml/_rels/item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8.xml"/></Relationships>
</file>

<file path=customXml/_rels/item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9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0.xml"/></Relationships>
</file>

<file path=customXml/_rels/item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1.xml"/></Relationships>
</file>

<file path=customXml/_rels/item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2.xml"/></Relationships>
</file>

<file path=customXml/_rels/item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3.xml"/></Relationships>
</file>

<file path=customXml/_rels/item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4.xml"/></Relationships>
</file>

<file path=customXml/_rels/item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5.xml"/></Relationships>
</file>

<file path=customXml/_rels/item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6.xml"/></Relationships>
</file>

<file path=customXml/_rels/item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7.xml"/></Relationships>
</file>

<file path=customXml/_rels/item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8.xml"/></Relationships>
</file>

<file path=customXml/_rels/item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9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0.xml"/></Relationships>
</file>

<file path=customXml/_rels/item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1.xml"/></Relationships>
</file>

<file path=customXml/_rels/item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2.xml"/></Relationships>
</file>

<file path=customXml/_rels/item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3.xml"/></Relationships>
</file>

<file path=customXml/_rels/item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4.xml"/></Relationships>
</file>

<file path=customXml/_rels/item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5.xml"/></Relationships>
</file>

<file path=customXml/_rels/item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6.xml"/></Relationships>
</file>

<file path=customXml/_rels/item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7.xml"/></Relationships>
</file>

<file path=customXml/_rels/item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8.xml"/></Relationships>
</file>

<file path=customXml/_rels/item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9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0.xml"/></Relationships>
</file>

<file path=customXml/_rels/item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1.xml"/></Relationships>
</file>

<file path=customXml/_rels/item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2.xml"/></Relationships>
</file>

<file path=customXml/_rels/item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3.xml"/></Relationships>
</file>

<file path=customXml/_rels/item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4.xml"/></Relationships>
</file>

<file path=customXml/_rels/item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5.xml"/></Relationships>
</file>

<file path=customXml/_rels/item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6.xml"/></Relationships>
</file>

<file path=customXml/_rels/item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7.xml"/></Relationships>
</file>

<file path=customXml/_rels/item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8.xml"/></Relationships>
</file>

<file path=customXml/_rels/item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9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0.xml"/></Relationships>
</file>

<file path=customXml/_rels/item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1.xml"/></Relationships>
</file>

<file path=customXml/_rels/item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2.xml"/></Relationships>
</file>

<file path=customXml/_rels/item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3.xml"/></Relationships>
</file>

<file path=customXml/_rels/item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4.xml"/></Relationships>
</file>

<file path=customXml/_rels/item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5.xml"/></Relationships>
</file>

<file path=customXml/_rels/item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6.xml"/></Relationships>
</file>

<file path=customXml/_rels/item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7.xml"/></Relationships>
</file>

<file path=customXml/_rels/item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8.xml"/></Relationships>
</file>

<file path=customXml/_rels/item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0.xml"/></Relationships>
</file>

<file path=customXml/_rels/item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1.xml"/></Relationships>
</file>

<file path=customXml/_rels/item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2.xml"/></Relationships>
</file>

<file path=customXml/_rels/item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3.xml"/></Relationships>
</file>

<file path=customXml/_rels/item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4.xml"/></Relationships>
</file>

<file path=customXml/_rels/item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5.xml"/></Relationships>
</file>

<file path=customXml/_rels/item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6.xml"/></Relationships>
</file>

<file path=customXml/_rels/item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7.xml"/></Relationships>
</file>

<file path=customXml/_rels/item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8.xml"/></Relationships>
</file>

<file path=customXml/_rels/item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9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0.xml"/></Relationships>
</file>

<file path=customXml/_rels/item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1.xml"/></Relationships>
</file>

<file path=customXml/_rels/item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2.xml"/></Relationships>
</file>

<file path=customXml/_rels/item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3.xml"/></Relationships>
</file>

<file path=customXml/_rels/item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4.xml"/></Relationships>
</file>

<file path=customXml/_rels/item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5.xml"/></Relationships>
</file>

<file path=customXml/_rels/item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6.xml"/></Relationships>
</file>

<file path=customXml/_rels/item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7.xml"/></Relationships>
</file>

<file path=customXml/_rels/item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8.xml"/></Relationships>
</file>

<file path=customXml/_rels/item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9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0.xml"/></Relationships>
</file>

<file path=customXml/_rels/item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1.xml"/></Relationships>
</file>

<file path=customXml/_rels/item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2.xml"/></Relationships>
</file>

<file path=customXml/_rels/item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3.xml"/></Relationships>
</file>

<file path=customXml/_rels/item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4.xml"/></Relationships>
</file>

<file path=customXml/_rels/item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5.xml"/></Relationships>
</file>

<file path=customXml/_rels/item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6.xml"/></Relationships>
</file>

<file path=customXml/_rels/item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7.xml"/></Relationships>
</file>

<file path=customXml/_rels/item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8.xml"/></Relationships>
</file>

<file path=customXml/_rels/item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9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0.xml"/></Relationships>
</file>

<file path=customXml/_rels/item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1.xml"/></Relationships>
</file>

<file path=customXml/_rels/item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2.xml"/></Relationships>
</file>

<file path=customXml/_rels/item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3.xml"/></Relationships>
</file>

<file path=customXml/_rels/item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4.xml"/></Relationships>
</file>

<file path=customXml/_rels/item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5.xml"/></Relationships>
</file>

<file path=customXml/_rels/item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6.xml"/></Relationships>
</file>

<file path=customXml/_rels/item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7.xml"/></Relationships>
</file>

<file path=customXml/_rels/item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8.xml"/></Relationships>
</file>

<file path=customXml/_rels/item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9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0.xml"/></Relationships>
</file>

<file path=customXml/_rels/item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1.xml"/></Relationships>
</file>

<file path=customXml/_rels/item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2.xml"/></Relationships>
</file>

<file path=customXml/_rels/item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3.xml"/></Relationships>
</file>

<file path=customXml/_rels/item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4.xml"/></Relationships>
</file>

<file path=customXml/_rels/item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5.xml"/></Relationships>
</file>

<file path=customXml/_rels/item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6.xml"/></Relationships>
</file>

<file path=customXml/_rels/item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7.xml"/></Relationships>
</file>

<file path=customXml/_rels/item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8.xml"/></Relationships>
</file>

<file path=customXml/_rels/item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9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0.xml"/></Relationships>
</file>

<file path=customXml/_rels/item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1.xml"/></Relationships>
</file>

<file path=customXml/_rels/item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2.xml"/></Relationships>
</file>

<file path=customXml/_rels/item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3.xml"/></Relationships>
</file>

<file path=customXml/_rels/item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4.xml"/></Relationships>
</file>

<file path=customXml/_rels/item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5.xml"/></Relationships>
</file>

<file path=customXml/_rels/item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6.xml"/></Relationships>
</file>

<file path=customXml/_rels/item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7.xml"/></Relationships>
</file>

<file path=customXml/_rels/item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8.xml"/></Relationships>
</file>

<file path=customXml/_rels/item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9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0.xml"/></Relationships>
</file>

<file path=customXml/_rels/item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1.xml"/></Relationships>
</file>

<file path=customXml/_rels/item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2.xml"/></Relationships>
</file>

<file path=customXml/_rels/item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3.xml"/></Relationships>
</file>

<file path=customXml/_rels/item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4.xml"/></Relationships>
</file>

<file path=customXml/_rels/item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5.xml"/></Relationships>
</file>

<file path=customXml/_rels/item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6.xml"/></Relationships>
</file>

<file path=customXml/_rels/item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7.xml"/></Relationships>
</file>

<file path=customXml/_rels/item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8.xml"/></Relationships>
</file>

<file path=customXml/_rels/item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9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0.xml"/></Relationships>
</file>

<file path=customXml/_rels/item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1.xml"/></Relationships>
</file>

<file path=customXml/_rels/item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2.xml"/></Relationships>
</file>

<file path=customXml/_rels/item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3.xml"/></Relationships>
</file>

<file path=customXml/_rels/item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4.xml"/></Relationships>
</file>

<file path=customXml/_rels/item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5.xml"/></Relationships>
</file>

<file path=customXml/_rels/item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6.xml"/></Relationships>
</file>

<file path=customXml/_rels/item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7.xml"/></Relationships>
</file>

<file path=customXml/_rels/item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8.xml"/></Relationships>
</file>

<file path=customXml/_rels/item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9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0.xml"/></Relationships>
</file>

<file path=customXml/_rels/item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1.xml"/></Relationships>
</file>

<file path=customXml/_rels/item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2.xml"/></Relationships>
</file>

<file path=customXml/_rels/item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3.xml"/></Relationships>
</file>

<file path=customXml/_rels/item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4.xml"/></Relationships>
</file>

<file path=customXml/_rels/item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5.xml"/></Relationships>
</file>

<file path=customXml/_rels/item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6.xml"/></Relationships>
</file>

<file path=customXml/_rels/item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7.xml"/></Relationships>
</file>

<file path=customXml/_rels/item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8.xml"/></Relationships>
</file>

<file path=customXml/_rels/item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9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0.xml"/></Relationships>
</file>

<file path=customXml/_rels/item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1.xml"/></Relationships>
</file>

<file path=customXml/_rels/item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2.xml"/></Relationships>
</file>

<file path=customXml/_rels/item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3.xml"/></Relationships>
</file>

<file path=customXml/_rels/item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4.xml"/></Relationships>
</file>

<file path=customXml/_rels/item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5.xml"/></Relationships>
</file>

<file path=customXml/_rels/item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6.xml"/></Relationships>
</file>

<file path=customXml/_rels/item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7.xml"/></Relationships>
</file>

<file path=customXml/_rels/item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8.xml"/></Relationships>
</file>

<file path=customXml/_rels/item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0.xml"/></Relationships>
</file>

<file path=customXml/_rels/item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1.xml"/></Relationships>
</file>

<file path=customXml/_rels/item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2.xml"/></Relationships>
</file>

<file path=customXml/_rels/item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3.xml"/></Relationships>
</file>

<file path=customXml/_rels/item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4.xml"/></Relationships>
</file>

<file path=customXml/_rels/item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5.xml"/></Relationships>
</file>

<file path=customXml/_rels/item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6.xml"/></Relationships>
</file>

<file path=customXml/_rels/item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7.xml"/></Relationships>
</file>

<file path=customXml/_rels/item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8.xml"/></Relationships>
</file>

<file path=customXml/_rels/item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9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0.xml"/></Relationships>
</file>

<file path=customXml/_rels/item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1.xml"/></Relationships>
</file>

<file path=customXml/_rels/item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2.xml"/></Relationships>
</file>

<file path=customXml/_rels/item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3.xml"/></Relationships>
</file>

<file path=customXml/_rels/item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4.xml"/></Relationships>
</file>

<file path=customXml/_rels/item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5.xml"/></Relationships>
</file>

<file path=customXml/_rels/item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6.xml"/></Relationships>
</file>

<file path=customXml/_rels/item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7.xml"/></Relationships>
</file>

<file path=customXml/_rels/item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8.xml"/></Relationships>
</file>

<file path=customXml/_rels/item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9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0.xml"/></Relationships>
</file>

<file path=customXml/_rels/item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1.xml"/></Relationships>
</file>

<file path=customXml/_rels/item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2.xml"/></Relationships>
</file>

<file path=customXml/_rels/item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3.xml"/></Relationships>
</file>

<file path=customXml/_rels/item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4.xml"/></Relationships>
</file>

<file path=customXml/_rels/item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5.xml"/></Relationships>
</file>

<file path=customXml/_rels/item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6.xml"/></Relationships>
</file>

<file path=customXml/_rels/item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7.xml"/></Relationships>
</file>

<file path=customXml/_rels/item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8.xml"/></Relationships>
</file>

<file path=customXml/_rels/item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9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0.xml"/></Relationships>
</file>

<file path=customXml/_rels/item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1.xml"/></Relationships>
</file>

<file path=customXml/_rels/item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2.xml"/></Relationships>
</file>

<file path=customXml/_rels/item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3.xml"/></Relationships>
</file>

<file path=customXml/_rels/item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4.xml"/></Relationships>
</file>

<file path=customXml/_rels/item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5.xml"/></Relationships>
</file>

<file path=customXml/_rels/item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6.xml"/></Relationships>
</file>

<file path=customXml/_rels/item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7.xml"/></Relationships>
</file>

<file path=customXml/_rels/item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8.xml"/></Relationships>
</file>

<file path=customXml/_rels/item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9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0.xml"/></Relationships>
</file>

<file path=customXml/_rels/item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1.xml"/></Relationships>
</file>

<file path=customXml/_rels/item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2.xml"/></Relationships>
</file>

<file path=customXml/_rels/item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3.xml"/></Relationships>
</file>

<file path=customXml/_rels/item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4.xml"/></Relationships>
</file>

<file path=customXml/_rels/item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5.xml"/></Relationships>
</file>

<file path=customXml/_rels/item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6.xml"/></Relationships>
</file>

<file path=customXml/_rels/item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7.xml"/></Relationships>
</file>

<file path=customXml/_rels/item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8.xml"/></Relationships>
</file>

<file path=customXml/_rels/item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9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0.xml"/></Relationships>
</file>

<file path=customXml/_rels/item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1.xml"/></Relationships>
</file>

<file path=customXml/_rels/item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2.xml"/></Relationships>
</file>

<file path=customXml/_rels/item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3.xml"/></Relationships>
</file>

<file path=customXml/_rels/item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4.xml"/></Relationships>
</file>

<file path=customXml/_rels/item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5.xml"/></Relationships>
</file>

<file path=customXml/_rels/item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6.xml"/></Relationships>
</file>

<file path=customXml/_rels/item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7.xml"/></Relationships>
</file>

<file path=customXml/_rels/item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8.xml"/></Relationships>
</file>

<file path=customXml/_rels/item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9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0.xml"/></Relationships>
</file>

<file path=customXml/_rels/item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1.xml"/></Relationships>
</file>

<file path=customXml/_rels/item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2.xml"/></Relationships>
</file>

<file path=customXml/_rels/item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3.xml"/></Relationships>
</file>

<file path=customXml/_rels/item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4.xml"/></Relationships>
</file>

<file path=customXml/_rels/item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5.xml"/></Relationships>
</file>

<file path=customXml/_rels/item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6.xml"/></Relationships>
</file>

<file path=customXml/_rels/item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7.xml"/></Relationships>
</file>

<file path=customXml/_rels/item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8.xml"/></Relationships>
</file>

<file path=customXml/_rels/item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9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0.xml"/></Relationships>
</file>

<file path=customXml/_rels/item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1.xml"/></Relationships>
</file>

<file path=customXml/_rels/item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2.xml"/></Relationships>
</file>

<file path=customXml/_rels/item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3.xml"/></Relationships>
</file>

<file path=customXml/_rels/item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4.xml"/></Relationships>
</file>

<file path=customXml/_rels/item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5.xml"/></Relationships>
</file>

<file path=customXml/_rels/item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6.xml"/></Relationships>
</file>

<file path=customXml/_rels/item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7.xml"/></Relationships>
</file>

<file path=customXml/_rels/item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8.xml"/></Relationships>
</file>

<file path=customXml/_rels/item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9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0.xml"/></Relationships>
</file>

<file path=customXml/_rels/item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1.xml"/></Relationships>
</file>

<file path=customXml/_rels/item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2.xml"/></Relationships>
</file>

<file path=customXml/_rels/item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3.xml"/></Relationships>
</file>

<file path=customXml/_rels/item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4.xml"/></Relationships>
</file>

<file path=customXml/_rels/item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5.xml"/></Relationships>
</file>

<file path=customXml/_rels/item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6.xml"/></Relationships>
</file>

<file path=customXml/_rels/item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7.xml"/></Relationships>
</file>

<file path=customXml/_rels/item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8.xml"/></Relationships>
</file>

<file path=customXml/_rels/item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9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0.xml"/></Relationships>
</file>

<file path=customXml/_rels/item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1.xml"/></Relationships>
</file>

<file path=customXml/_rels/item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2.xml"/></Relationships>
</file>

<file path=customXml/_rels/item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3.xml"/></Relationships>
</file>

<file path=customXml/_rels/item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4.xml"/></Relationships>
</file>

<file path=customXml/_rels/item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5.xml"/></Relationships>
</file>

<file path=customXml/_rels/item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6.xml"/></Relationships>
</file>

<file path=customXml/_rels/item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7.xml"/></Relationships>
</file>

<file path=customXml/_rels/item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8.xml"/></Relationships>
</file>

<file path=customXml/_rels/item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0.xml"/></Relationships>
</file>

<file path=customXml/_rels/item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1.xml"/></Relationships>
</file>

<file path=customXml/_rels/item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2.xml"/></Relationships>
</file>

<file path=customXml/_rels/item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3.xml"/></Relationships>
</file>

<file path=customXml/_rels/item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4.xml"/></Relationships>
</file>

<file path=customXml/_rels/item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5.xml"/></Relationships>
</file>

<file path=customXml/_rels/item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6.xml"/></Relationships>
</file>

<file path=customXml/_rels/item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7.xml"/></Relationships>
</file>

<file path=customXml/_rels/item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8.xml"/></Relationships>
</file>

<file path=customXml/_rels/item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9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0.xml"/></Relationships>
</file>

<file path=customXml/_rels/item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1.xml"/></Relationships>
</file>

<file path=customXml/_rels/item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2.xml"/></Relationships>
</file>

<file path=customXml/_rels/item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3.xml"/></Relationships>
</file>

<file path=customXml/_rels/item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4.xml"/></Relationships>
</file>

<file path=customXml/_rels/item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5.xml"/></Relationships>
</file>

<file path=customXml/_rels/item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6.xml"/></Relationships>
</file>

<file path=customXml/_rels/item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7.xml"/></Relationships>
</file>

<file path=customXml/_rels/item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8.xml"/></Relationships>
</file>

<file path=customXml/_rels/item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9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0.xml"/></Relationships>
</file>

<file path=customXml/_rels/item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1.xml"/></Relationships>
</file>

<file path=customXml/_rels/item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2.xml"/></Relationships>
</file>

<file path=customXml/_rels/item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3.xml"/></Relationships>
</file>

<file path=customXml/_rels/item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4.xml"/></Relationships>
</file>

<file path=customXml/_rels/item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5.xml"/></Relationships>
</file>

<file path=customXml/_rels/item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6.xml"/></Relationships>
</file>

<file path=customXml/_rels/item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7.xml"/></Relationships>
</file>

<file path=customXml/_rels/item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8.xml"/></Relationships>
</file>

<file path=customXml/_rels/item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9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0.xml"/></Relationships>
</file>

<file path=customXml/_rels/item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1.xml"/></Relationships>
</file>

<file path=customXml/_rels/item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2.xml"/></Relationships>
</file>

<file path=customXml/_rels/item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3.xml"/></Relationships>
</file>

<file path=customXml/_rels/item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4.xml"/></Relationships>
</file>

<file path=customXml/_rels/item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5.xml"/></Relationships>
</file>

<file path=customXml/_rels/item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6.xml"/></Relationships>
</file>

<file path=customXml/_rels/item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7.xml"/></Relationships>
</file>

<file path=customXml/_rels/item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8.xml"/></Relationships>
</file>

<file path=customXml/_rels/item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9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0.xml"/></Relationships>
</file>

<file path=customXml/_rels/item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1.xml"/></Relationships>
</file>

<file path=customXml/_rels/item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2.xml"/></Relationships>
</file>

<file path=customXml/_rels/item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3.xml"/></Relationships>
</file>

<file path=customXml/_rels/item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4.xml"/></Relationships>
</file>

<file path=customXml/_rels/item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5.xml"/></Relationships>
</file>

<file path=customXml/_rels/item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6.xml"/></Relationships>
</file>

<file path=customXml/_rels/item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7.xml"/></Relationships>
</file>

<file path=customXml/_rels/item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8.xml"/></Relationships>
</file>

<file path=customXml/_rels/item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9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0.xml"/></Relationships>
</file>

<file path=customXml/_rels/item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1.xml"/></Relationships>
</file>

<file path=customXml/_rels/item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2.xml"/></Relationships>
</file>

<file path=customXml/_rels/item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3.xml"/></Relationships>
</file>

<file path=customXml/_rels/item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4.xml"/></Relationships>
</file>

<file path=customXml/_rels/item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5.xml"/></Relationships>
</file>

<file path=customXml/_rels/item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6.xml"/></Relationships>
</file>

<file path=customXml/_rels/item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7.xml"/></Relationships>
</file>

<file path=customXml/_rels/item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8.xml"/></Relationships>
</file>

<file path=customXml/_rels/item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9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0.xml"/></Relationships>
</file>

<file path=customXml/_rels/item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1.xml"/></Relationships>
</file>

<file path=customXml/_rels/item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2.xml"/></Relationships>
</file>

<file path=customXml/_rels/item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3.xml"/></Relationships>
</file>

<file path=customXml/_rels/item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4.xml"/></Relationships>
</file>

<file path=customXml/_rels/item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5.xml"/></Relationships>
</file>

<file path=customXml/_rels/item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6.xml"/></Relationships>
</file>

<file path=customXml/_rels/item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7.xml"/></Relationships>
</file>

<file path=customXml/_rels/item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8.xml"/></Relationships>
</file>

<file path=customXml/_rels/item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9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0.xml"/></Relationships>
</file>

<file path=customXml/_rels/item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1.xml"/></Relationships>
</file>

<file path=customXml/_rels/item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2.xml"/></Relationships>
</file>

<file path=customXml/_rels/item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3.xml"/></Relationships>
</file>

<file path=customXml/_rels/item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4.xml"/></Relationships>
</file>

<file path=customXml/_rels/item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5.xml"/></Relationships>
</file>

<file path=customXml/_rels/item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6.xml"/></Relationships>
</file>

<file path=customXml/_rels/item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7.xml"/></Relationships>
</file>

<file path=customXml/_rels/item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8.xml"/></Relationships>
</file>

<file path=customXml/_rels/item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9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0.xml"/></Relationships>
</file>

<file path=customXml/_rels/item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1.xml"/></Relationships>
</file>

<file path=customXml/_rels/item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2.xml"/></Relationships>
</file>

<file path=customXml/_rels/item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3.xml"/></Relationships>
</file>

<file path=customXml/_rels/item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4.xml"/></Relationships>
</file>

<file path=customXml/_rels/item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5.xml"/></Relationships>
</file>

<file path=customXml/_rels/item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6.xml"/></Relationships>
</file>

<file path=customXml/_rels/item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7.xml"/></Relationships>
</file>

<file path=customXml/_rels/item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8.xml"/></Relationships>
</file>

<file path=customXml/_rels/item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9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0.xml"/></Relationships>
</file>

<file path=customXml/_rels/item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1.xml"/></Relationships>
</file>

<file path=customXml/_rels/item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2.xml"/></Relationships>
</file>

<file path=customXml/_rels/item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3.xml"/></Relationships>
</file>

<file path=customXml/_rels/item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4.xml"/></Relationships>
</file>

<file path=customXml/_rels/item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5.xml"/></Relationships>
</file>

<file path=customXml/_rels/item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6.xml"/></Relationships>
</file>

<file path=customXml/_rels/item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7.xml"/></Relationships>
</file>

<file path=customXml/_rels/item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8.xml"/></Relationships>
</file>

<file path=customXml/_rels/item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0.xml"/></Relationships>
</file>

<file path=customXml/_rels/item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1.xml"/></Relationships>
</file>

<file path=customXml/_rels/item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2.xml"/></Relationships>
</file>

<file path=customXml/_rels/item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3.xml"/></Relationships>
</file>

<file path=customXml/_rels/item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4.xml"/></Relationships>
</file>

<file path=customXml/_rels/item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5.xml"/></Relationships>
</file>

<file path=customXml/_rels/item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6.xml"/></Relationships>
</file>

<file path=customXml/_rels/item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7.xml"/></Relationships>
</file>

<file path=customXml/_rels/item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8.xml"/></Relationships>
</file>

<file path=customXml/_rels/item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9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0.xml"/></Relationships>
</file>

<file path=customXml/_rels/item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1.xml"/></Relationships>
</file>

<file path=customXml/_rels/item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2.xml"/></Relationships>
</file>

<file path=customXml/_rels/item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3.xml"/></Relationships>
</file>

<file path=customXml/_rels/item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4.xml"/></Relationships>
</file>

<file path=customXml/_rels/item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5.xml"/></Relationships>
</file>

<file path=customXml/_rels/item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6.xml"/></Relationships>
</file>

<file path=customXml/_rels/item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7.xml"/></Relationships>
</file>

<file path=customXml/_rels/item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8.xml"/></Relationships>
</file>

<file path=customXml/_rels/item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9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0.xml"/></Relationships>
</file>

<file path=customXml/_rels/item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1.xml"/></Relationships>
</file>

<file path=customXml/_rels/item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2.xml"/></Relationships>
</file>

<file path=customXml/_rels/item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3.xml"/></Relationships>
</file>

<file path=customXml/_rels/item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4.xml"/></Relationships>
</file>

<file path=customXml/_rels/item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5.xml"/></Relationships>
</file>

<file path=customXml/_rels/item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6.xml"/></Relationships>
</file>

<file path=customXml/_rels/item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7.xml"/></Relationships>
</file>

<file path=customXml/_rels/item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8.xml"/></Relationships>
</file>

<file path=customXml/_rels/item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9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0.xml"/></Relationships>
</file>

<file path=customXml/_rels/item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1.xml"/></Relationships>
</file>

<file path=customXml/_rels/item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2.xml"/></Relationships>
</file>

<file path=customXml/_rels/item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3.xml"/></Relationships>
</file>

<file path=customXml/_rels/item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4.xml"/></Relationships>
</file>

<file path=customXml/_rels/item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5.xml"/></Relationships>
</file>

<file path=customXml/_rels/item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6.xml"/></Relationships>
</file>

<file path=customXml/_rels/item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7.xml"/></Relationships>
</file>

<file path=customXml/_rels/item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8.xml"/></Relationships>
</file>

<file path=customXml/_rels/item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9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0.xml"/></Relationships>
</file>

<file path=customXml/_rels/item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1.xml"/></Relationships>
</file>

<file path=customXml/_rels/item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2.xml"/></Relationships>
</file>

<file path=customXml/_rels/item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3.xml"/></Relationships>
</file>

<file path=customXml/_rels/item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4.xml"/></Relationships>
</file>

<file path=customXml/_rels/item8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5.xml"/></Relationships>
</file>

<file path=customXml/_rels/item8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6.xml"/></Relationships>
</file>

<file path=customXml/_rels/item8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7.xml"/></Relationships>
</file>

<file path=customXml/_rels/item8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8.xml"/></Relationships>
</file>

<file path=customXml/_rels/item8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9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0.xml"/></Relationships>
</file>

<file path=customXml/_rels/item8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1.xml"/></Relationships>
</file>

<file path=customXml/_rels/item8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2.xml"/></Relationships>
</file>

<file path=customXml/_rels/item8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3.xml"/></Relationships>
</file>

<file path=customXml/_rels/item8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4.xml"/></Relationships>
</file>

<file path=customXml/_rels/item8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5.xml"/></Relationships>
</file>

<file path=customXml/_rels/item8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6.xml"/></Relationships>
</file>

<file path=customXml/_rels/item8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7.xml"/></Relationships>
</file>

<file path=customXml/_rels/item8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8.xml"/></Relationships>
</file>

<file path=customXml/_rels/item8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9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0.xml"/></Relationships>
</file>

<file path=customXml/_rels/item8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1.xml"/></Relationships>
</file>

<file path=customXml/_rels/item8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2.xml"/></Relationships>
</file>

<file path=customXml/_rels/item8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3.xml"/></Relationships>
</file>

<file path=customXml/_rels/item8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4.xml"/></Relationships>
</file>

<file path=customXml/_rels/item8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5.xml"/></Relationships>
</file>

<file path=customXml/_rels/item8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6.xml"/></Relationships>
</file>

<file path=customXml/_rels/item8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7.xml"/></Relationships>
</file>

<file path=customXml/_rels/item8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8.xml"/></Relationships>
</file>

<file path=customXml/_rels/item8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9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0.xml"/></Relationships>
</file>

<file path=customXml/_rels/item8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1.xml"/></Relationships>
</file>

<file path=customXml/_rels/item8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2.xml"/></Relationships>
</file>

<file path=customXml/_rels/item8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3.xml"/></Relationships>
</file>

<file path=customXml/_rels/item8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4.xml"/></Relationships>
</file>

<file path=customXml/_rels/item8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5.xml"/></Relationships>
</file>

<file path=customXml/_rels/item8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6.xml"/></Relationships>
</file>

<file path=customXml/_rels/item8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7.xml"/></Relationships>
</file>

<file path=customXml/_rels/item8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8.xml"/></Relationships>
</file>

<file path=customXml/_rels/item8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9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0.xml"/></Relationships>
</file>

<file path=customXml/_rels/item8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1.xml"/></Relationships>
</file>

<file path=customXml/_rels/item8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2.xml"/></Relationships>
</file>

<file path=customXml/_rels/item8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3.xml"/></Relationships>
</file>

<file path=customXml/_rels/item8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4.xml"/></Relationships>
</file>

<file path=customXml/_rels/item8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5.xml"/></Relationships>
</file>

<file path=customXml/_rels/item8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6.xml"/></Relationships>
</file>

<file path=customXml/_rels/item8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7.xml"/></Relationships>
</file>

<file path=customXml/_rels/item8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8.xml"/></Relationships>
</file>

<file path=customXml/_rels/item8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9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8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0.xml"/></Relationships>
</file>

<file path=customXml/_rels/item8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1.xml"/></Relationships>
</file>

<file path=customXml/_rels/item8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2.xml"/></Relationships>
</file>

<file path=customXml/_rels/item8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3.xml"/></Relationships>
</file>

<file path=customXml/_rels/item8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4.xml"/></Relationships>
</file>

<file path=customXml/_rels/item8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5.xml"/></Relationships>
</file>

<file path=customXml/_rels/item8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6.xml"/></Relationships>
</file>

<file path=customXml/_rels/item8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7.xml"/></Relationships>
</file>

<file path=customXml/_rels/item8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8.xml"/></Relationships>
</file>

<file path=customXml/_rels/item8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0.xml"/></Relationships>
</file>

<file path=customXml/_rels/item9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1.xml"/></Relationships>
</file>

<file path=customXml/_rels/item9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2.xml"/></Relationships>
</file>

<file path=customXml/_rels/item9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3.xml"/></Relationships>
</file>

<file path=customXml/_rels/item9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4.xml"/></Relationships>
</file>

<file path=customXml/_rels/item9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5.xml"/></Relationships>
</file>

<file path=customXml/_rels/item9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6.xml"/></Relationships>
</file>

<file path=customXml/_rels/item9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7.xml"/></Relationships>
</file>

<file path=customXml/_rels/item9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8.xml"/></Relationships>
</file>

<file path=customXml/_rels/item9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9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0.xml"/></Relationships>
</file>

<file path=customXml/_rels/item9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1.xml"/></Relationships>
</file>

<file path=customXml/_rels/item9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2.xml"/></Relationships>
</file>

<file path=customXml/_rels/item9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3.xml"/></Relationships>
</file>

<file path=customXml/_rels/item9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4.xml"/></Relationships>
</file>

<file path=customXml/_rels/item9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5.xml"/></Relationships>
</file>

<file path=customXml/_rels/item9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6.xml"/></Relationships>
</file>

<file path=customXml/_rels/item9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7.xml"/></Relationships>
</file>

<file path=customXml/_rels/item9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8.xml"/></Relationships>
</file>

<file path=customXml/_rels/item9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9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0.xml"/></Relationships>
</file>

<file path=customXml/_rels/item9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1.xml"/></Relationships>
</file>

<file path=customXml/_rels/item9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2.xml"/></Relationships>
</file>

<file path=customXml/_rels/item9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3.xml"/></Relationships>
</file>

<file path=customXml/_rels/item9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4.xml"/></Relationships>
</file>

<file path=customXml/_rels/item9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5.xml"/></Relationships>
</file>

<file path=customXml/_rels/item9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6.xml"/></Relationships>
</file>

<file path=customXml/_rels/item9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7.xml"/></Relationships>
</file>

<file path=customXml/_rels/item9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8.xml"/></Relationships>
</file>

<file path=customXml/_rels/item9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9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0.xml"/></Relationships>
</file>

<file path=customXml/_rels/item9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1.xml"/></Relationships>
</file>

<file path=customXml/_rels/item9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2.xml"/></Relationships>
</file>

<file path=customXml/_rels/item9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3.xml"/></Relationships>
</file>

<file path=customXml/_rels/item9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4.xml"/></Relationships>
</file>

<file path=customXml/_rels/item9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5.xml"/></Relationships>
</file>

<file path=customXml/_rels/item9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6.xml"/></Relationships>
</file>

<file path=customXml/_rels/item9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7.xml"/></Relationships>
</file>

<file path=customXml/_rels/item9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8.xml"/></Relationships>
</file>

<file path=customXml/_rels/item9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9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0.xml"/></Relationships>
</file>

<file path=customXml/_rels/item9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1.xml"/></Relationships>
</file>

<file path=customXml/_rels/item9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2.xml"/></Relationships>
</file>

<file path=customXml/_rels/item9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3.xml"/></Relationships>
</file>

<file path=customXml/_rels/item9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4.xml"/></Relationships>
</file>

<file path=customXml/_rels/item9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5.xml"/></Relationships>
</file>

<file path=customXml/_rels/item9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6.xml"/></Relationships>
</file>

<file path=customXml/_rels/item9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7.xml"/></Relationships>
</file>

<file path=customXml/_rels/item9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8.xml"/></Relationships>
</file>

<file path=customXml/_rels/item9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9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0.xml"/></Relationships>
</file>

<file path=customXml/_rels/item9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1.xml"/></Relationships>
</file>

<file path=customXml/_rels/item9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2.xml"/></Relationships>
</file>

<file path=customXml/_rels/item9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3.xml"/></Relationships>
</file>

<file path=customXml/_rels/item9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4.xml"/></Relationships>
</file>

<file path=customXml/_rels/item9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5.xml"/></Relationships>
</file>

<file path=customXml/_rels/item9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6.xml"/></Relationships>
</file>

<file path=customXml/_rels/item9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7.xml"/></Relationships>
</file>

<file path=customXml/_rels/item9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8.xml"/></Relationships>
</file>

<file path=customXml/_rels/item9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9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0.xml"/></Relationships>
</file>

<file path=customXml/_rels/item9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1.xml"/></Relationships>
</file>

<file path=customXml/_rels/item9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2.xml"/></Relationships>
</file>

<file path=customXml/_rels/item9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3.xml"/></Relationships>
</file>

<file path=customXml/_rels/item9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4.xml"/></Relationships>
</file>

<file path=customXml/_rels/item9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5.xml"/></Relationships>
</file>

<file path=customXml/_rels/item9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6.xml"/></Relationships>
</file>

<file path=customXml/_rels/item9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7.xml"/></Relationships>
</file>

<file path=customXml/_rels/item9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8.xml"/></Relationships>
</file>

<file path=customXml/_rels/item9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9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0.xml"/></Relationships>
</file>

<file path=customXml/_rels/item9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1.xml"/></Relationships>
</file>

<file path=customXml/_rels/item9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2.xml"/></Relationships>
</file>

<file path=customXml/_rels/item9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3.xml"/></Relationships>
</file>

<file path=customXml/_rels/item9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4.xml"/></Relationships>
</file>

<file path=customXml/_rels/item9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5.xml"/></Relationships>
</file>

<file path=customXml/_rels/item9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6.xml"/></Relationships>
</file>

<file path=customXml/_rels/item9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7.xml"/></Relationships>
</file>

<file path=customXml/_rels/item9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8.xml"/></Relationships>
</file>

<file path=customXml/_rels/item9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9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0.xml"/></Relationships>
</file>

<file path=customXml/_rels/item9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1.xml"/></Relationships>
</file>

<file path=customXml/_rels/item9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2.xml"/></Relationships>
</file>

<file path=customXml/_rels/item9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3.xml"/></Relationships>
</file>

<file path=customXml/_rels/item9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4.xml"/></Relationships>
</file>

<file path=customXml/_rels/item9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5.xml"/></Relationships>
</file>

<file path=customXml/_rels/item9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6.xml"/></Relationships>
</file>

<file path=customXml/_rels/item9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7.xml"/></Relationships>
</file>

<file path=customXml/_rels/item9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8.xml"/></Relationships>
</file>

<file path=customXml/_rels/item9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9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_rels/item9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0.xml"/></Relationships>
</file>

<file path=customXml/_rels/item9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1.xml"/></Relationships>
</file>

<file path=customXml/_rels/item9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2.xml"/></Relationships>
</file>

<file path=customXml/_rels/item9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3.xml"/></Relationships>
</file>

<file path=customXml/_rels/item9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4.xml"/></Relationships>
</file>

<file path=customXml/_rels/item9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5.xml"/></Relationships>
</file>

<file path=customXml/_rels/item9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6.xml"/></Relationships>
</file>

<file path=customXml/_rels/item9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7.xml"/></Relationships>
</file>

<file path=customXml/_rels/item9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8.xml"/></Relationships>
</file>

<file path=customXml/_rels/item9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9.xml"/></Relationships>
</file>

<file path=customXml/item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0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0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0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08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0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1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15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101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1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18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10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1020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102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2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3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3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3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3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036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1037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103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0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104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43.xml><?xml version="1.0" encoding="utf-8"?>
<Control xmlns="http://schemas.microsoft.com/VisualStudio/2011/storyboarding/control">
  <Id Name="System.Storyboarding.WindowsApps.WindowsAppsComboBox" Revision="1" Stencil="System.Storyboarding.WindowsApps" StencilVersion="0.1"/>
</Control>
</file>

<file path=customXml/item104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4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4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49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0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050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10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4.xml><?xml version="1.0" encoding="utf-8"?>
<Control xmlns="http://schemas.microsoft.com/VisualStudio/2011/storyboarding/control">
  <Id Name="System.Storyboarding.WindowsPhoneIcons.Refresh" Revision="1" Stencil="System.Storyboarding.WindowsPhoneIcons" StencilVersion="0.1"/>
</Control>
</file>

<file path=customXml/item1055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0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57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105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5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6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10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64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06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6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067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10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7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7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73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107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7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07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077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07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7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8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84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08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086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1087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108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8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09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0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93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0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096.xml><?xml version="1.0" encoding="utf-8"?>
<Control xmlns="http://schemas.microsoft.com/VisualStudio/2011/storyboarding/control">
  <Id Name="System.Storyboarding.WindowsPhoneIcons.Delete" Revision="1" Stencil="System.Storyboarding.WindowsPhoneIcons" StencilVersion="0.1"/>
</Control>
</file>

<file path=customXml/item10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099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11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110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1100.xml><?xml version="1.0" encoding="utf-8"?>
<Control xmlns="http://schemas.microsoft.com/VisualStudio/2011/storyboarding/control">
  <Id Name="System.Storyboarding.WindowsDesktop.DialogBox" Revision="1" Stencil="System.Storyboarding.WindowsDesktop" StencilVersion="0.1"/>
</Control>
</file>

<file path=customXml/item11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0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0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0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0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0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1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0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11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11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1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111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113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111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1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116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1117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118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11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120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11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1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1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2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130.xml><?xml version="1.0" encoding="utf-8"?>
<Control xmlns="http://schemas.microsoft.com/VisualStudio/2011/storyboarding/control">
  <Id Name="System.Storyboarding.WindowsAppIcons.Plus" Revision="1" Stencil="System.Storyboarding.WindowsAppIcons" StencilVersion="0.1"/>
</Control>
</file>

<file path=customXml/item131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1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3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4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4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4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0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1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54.xml><?xml version="1.0" encoding="utf-8"?>
<Control xmlns="http://schemas.microsoft.com/VisualStudio/2011/storyboarding/control">
  <Id Name="System.Storyboarding.Icons.CurvedArrow" Revision="1" Stencil="System.Storyboarding.Icons" StencilVersion="0.1"/>
</Control>
</file>

<file path=customXml/item15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5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57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15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5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61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3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1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6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6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7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7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72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1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7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79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1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8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8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18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1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86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1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1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90.xml><?xml version="1.0" encoding="utf-8"?>
<Control xmlns="http://schemas.microsoft.com/VisualStudio/2011/storyboarding/control">
  <Id Name="System.Storyboarding.WindowsAppIcons.List" Revision="1" Stencil="System.Storyboarding.WindowsAppIcons" StencilVersion="0.1"/>
</Control>
</file>

<file path=customXml/item1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9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9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9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20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0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0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06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2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0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2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21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1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219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2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21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2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6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22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3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31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232.xml><?xml version="1.0" encoding="utf-8"?>
<Control xmlns="http://schemas.microsoft.com/VisualStudio/2011/storyboarding/control">
  <Id Name="9b02dc29-9bf5-4f5a-b3db-dbeef4261eba" RevisionId="83beb46c-889f-4d61-9758-0556245306c8" Stencil="172d6d98-e5c9-42e9-a209-79f7a94bbd38" StencilRevisionId="00000000-0000-0000-0000-000000000000" StencilVersion="0.0"/>
</Control>
</file>

<file path=customXml/item23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34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2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3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39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41.xml><?xml version="1.0" encoding="utf-8"?>
<Control xmlns="http://schemas.microsoft.com/VisualStudio/2011/storyboarding/control">
  <Id Name="System.Storyboarding.Icons.Help" Revision="1" Stencil="System.Storyboarding.Icons" StencilVersion="0.1"/>
</Control>
</file>

<file path=customXml/item24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4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4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2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53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5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8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5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61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262.xml><?xml version="1.0" encoding="utf-8"?>
<Control xmlns="http://schemas.microsoft.com/VisualStudio/2011/storyboarding/control">
  <Id Name="9b02dc29-9bf5-4f5a-b3db-dbeef4261eba" RevisionId="83beb46c-889f-4d61-9758-0556245306c8" Stencil="172d6d98-e5c9-42e9-a209-79f7a94bbd38" StencilRevisionId="00000000-0000-0000-0000-000000000000" StencilVersion="0.0"/>
</Control>
</file>

<file path=customXml/item2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6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6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6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7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7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7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75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276.xml><?xml version="1.0" encoding="utf-8"?>
<Control xmlns="http://schemas.microsoft.com/VisualStudio/2011/storyboarding/control">
  <Id Name="System.Storyboarding.WindowsAppIcons.Pause" Revision="1" Stencil="System.Storyboarding.WindowsAppIcons" StencilVersion="0.1"/>
</Control>
</file>

<file path=customXml/item277.xml><?xml version="1.0" encoding="utf-8"?>
<Control xmlns="http://schemas.microsoft.com/VisualStudio/2011/storyboarding/control">
  <Id Name="System.Storyboarding.WindowsAppIcons.Plus" Revision="1" Stencil="System.Storyboarding.WindowsAppIcons" StencilVersion="0.1"/>
</Control>
</file>

<file path=customXml/item2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9.xml><?xml version="1.0" encoding="utf-8"?>
<Control xmlns="http://schemas.microsoft.com/VisualStudio/2011/storyboarding/control">
  <Id Name="2af01176-85ee-4929-8d41-a331980c979e" RevisionId="be170569-95d9-41cc-85ac-d2bbd0fbf029" Stencil="172d6d98-e5c9-42e9-a209-79f7a94bbd38" StencilRevisionId="00000000-0000-0000-0000-000000000000" StencilVersion="0.0"/>
</Control>
</file>

<file path=customXml/item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1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8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7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2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90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29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29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9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97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29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9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0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05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06.xml><?xml version="1.0" encoding="utf-8"?>
<Control xmlns="http://schemas.microsoft.com/VisualStudio/2011/storyboarding/control">
  <Id Name="System.Storyboarding.WindowsApps.WindowsAppsComboBox" Revision="1" Stencil="System.Storyboarding.WindowsApps" StencilVersion="0.1"/>
</Control>
</file>

<file path=customXml/item307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3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16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31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2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21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2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25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32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2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8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2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33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3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3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3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3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4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4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5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5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53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3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5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5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5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3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6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6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3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8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7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72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373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6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37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7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79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8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38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385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3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8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8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9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39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91.xml><?xml version="1.0" encoding="utf-8"?>
<Control xmlns="http://schemas.microsoft.com/VisualStudio/2011/storyboarding/control">
  <Id Name="System.Storyboarding.WindowsAppIcons.Settings" Revision="1" Stencil="System.Storyboarding.WindowsAppIcons" StencilVersion="0.1"/>
</Control>
</file>

<file path=customXml/item39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393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394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395.xml><?xml version="1.0" encoding="utf-8"?>
<Control xmlns="http://schemas.microsoft.com/VisualStudio/2011/storyboarding/control">
  <Id Name="System.Storyboarding.WindowsAppIcons.Settings" Revision="1" Stencil="System.Storyboarding.WindowsAppIcons" StencilVersion="0.1"/>
</Control>
</file>

<file path=customXml/item3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3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01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40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03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40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05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40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0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0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0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1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41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1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13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41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1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17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418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41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20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42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2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2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2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25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426.xml><?xml version="1.0" encoding="utf-8"?>
<Control xmlns="http://schemas.microsoft.com/VisualStudio/2011/storyboarding/control">
  <Id Name="System.Storyboarding.Icons.FullScreen" Revision="1" Stencil="System.Storyboarding.Icons" StencilVersion="0.1"/>
</Control>
</file>

<file path=customXml/item427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428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42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0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4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3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3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6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43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4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4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41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4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4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44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4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4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44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4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52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45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5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55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456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45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59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4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1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462.xml><?xml version="1.0" encoding="utf-8"?>
<Control xmlns="http://schemas.microsoft.com/VisualStudio/2011/storyboarding/control">
  <Id Name="System.Storyboarding.Common.RadioButtonUnselected" Revision="1" Stencil="System.Storyboarding.Common" StencilVersion="0.1"/>
</Control>
</file>

<file path=customXml/item46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6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46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47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471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472.xml><?xml version="1.0" encoding="utf-8"?>
<Control xmlns="http://schemas.microsoft.com/VisualStudio/2011/storyboarding/control">
  <Id Name="System.Storyboarding.WindowsAppIcons.Settings" Revision="1" Stencil="System.Storyboarding.WindowsAppIcons" StencilVersion="0.1"/>
</Control>
</file>

<file path=customXml/item47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7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7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78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47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80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8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8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483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48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8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8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8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88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4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9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4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9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1.xml><?xml version="1.0" encoding="utf-8"?>
<Control xmlns="http://schemas.microsoft.com/VisualStudio/2011/storyboarding/control">
  <Id Name="9b02dc29-9bf5-4f5a-b3db-dbeef4261eba" RevisionId="83beb46c-889f-4d61-9758-0556245306c8" Stencil="172d6d98-e5c9-42e9-a209-79f7a94bbd38" StencilRevisionId="00000000-0000-0000-0000-000000000000" StencilVersion="0.0"/>
</Control>
</file>

<file path=customXml/item50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0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0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05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5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7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50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9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5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51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5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51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8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519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2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2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22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5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24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525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526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527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52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2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5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30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531.xml><?xml version="1.0" encoding="utf-8"?>
<Control xmlns="http://schemas.microsoft.com/VisualStudio/2011/storyboarding/control">
  <Id Name="2af01176-85ee-4929-8d41-a331980c979e" RevisionId="be170569-95d9-41cc-85ac-d2bbd0fbf029" Stencil="172d6d98-e5c9-42e9-a209-79f7a94bbd38" StencilRevisionId="00000000-0000-0000-0000-000000000000" StencilVersion="0.0"/>
</Control>
</file>

<file path=customXml/item53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33.xml><?xml version="1.0" encoding="utf-8"?>
<Control xmlns="http://schemas.microsoft.com/VisualStudio/2011/storyboarding/control">
  <Id Name="2af01176-85ee-4929-8d41-a331980c979e" RevisionId="be170569-95d9-41cc-85ac-d2bbd0fbf029" Stencil="172d6d98-e5c9-42e9-a209-79f7a94bbd38" StencilRevisionId="00000000-0000-0000-0000-000000000000" StencilVersion="0.0"/>
</Control>
</file>

<file path=customXml/item53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535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53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37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53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539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54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540.xml><?xml version="1.0" encoding="utf-8"?>
<Control xmlns="http://schemas.microsoft.com/VisualStudio/2011/storyboarding/control">
  <Id Name="System.Storyboarding.WindowsPhoneIcons.Refresh" Revision="1" Stencil="System.Storyboarding.WindowsPhoneIcons" StencilVersion="0.1"/>
</Control>
</file>

<file path=customXml/item541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5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4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54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5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47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5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4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5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5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2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553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55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5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0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561.xml><?xml version="1.0" encoding="utf-8"?>
<Control xmlns="http://schemas.microsoft.com/VisualStudio/2011/storyboarding/control">
  <Id Name="System.Storyboarding.WindowsApps.WindowsAppsComboBox" Revision="1" Stencil="System.Storyboarding.WindowsApps" StencilVersion="0.1"/>
</Control>
</file>

<file path=customXml/item5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64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56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56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67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56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6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571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5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57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5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77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578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57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8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8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3.xml><?xml version="1.0" encoding="utf-8"?>
<Control xmlns="http://schemas.microsoft.com/VisualStudio/2011/storyboarding/control">
  <Id Name="9b02dc29-9bf5-4f5a-b3db-dbeef4261eba" RevisionId="83beb46c-889f-4d61-9758-0556245306c8" Stencil="172d6d98-e5c9-42e9-a209-79f7a94bbd38" StencilRevisionId="00000000-0000-0000-0000-000000000000" StencilVersion="0.0"/>
</Control>
</file>

<file path=customXml/item584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8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86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58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5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8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5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92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5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9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59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9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9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00.xml><?xml version="1.0" encoding="utf-8"?>
<Control xmlns="http://schemas.microsoft.com/VisualStudio/2011/storyboarding/control">
  <Id Name="System.Storyboarding.WindowsPhoneIcons.Add" Revision="1" Stencil="System.Storyboarding.WindowsPhoneIcons" StencilVersion="0.1"/>
</Control>
</file>

<file path=customXml/item60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02.xml><?xml version="1.0" encoding="utf-8"?>
<Control xmlns="http://schemas.microsoft.com/VisualStudio/2011/storyboarding/control">
  <Id Name="32035d07-bc66-4a79-8001-2507012193e3" RevisionId="7f6cc906-8fab-4878-8f41-90bcdc4e860e" Stencil="172d6d98-e5c9-42e9-a209-79f7a94bbd38" StencilRevisionId="00000000-0000-0000-0000-000000000000" StencilVersion="0.0"/>
</Control>
</file>

<file path=customXml/item603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60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60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06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60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0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0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610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611.xml><?xml version="1.0" encoding="utf-8"?>
<Control xmlns="http://schemas.microsoft.com/VisualStudio/2011/storyboarding/control">
  <Id Name="2af01176-85ee-4929-8d41-a331980c979e" RevisionId="be170569-95d9-41cc-85ac-d2bbd0fbf029" Stencil="172d6d98-e5c9-42e9-a209-79f7a94bbd38" StencilRevisionId="00000000-0000-0000-0000-000000000000" StencilVersion="0.0"/>
</Control>
</file>

<file path=customXml/item612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6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1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1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1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61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1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19.xml><?xml version="1.0" encoding="utf-8"?>
<Control xmlns="http://schemas.microsoft.com/VisualStudio/2011/storyboarding/control">
  <Id Name="System.Storyboarding.WindowsAppIcons.Play" Revision="1" Stencil="System.Storyboarding.WindowsAppIcons" StencilVersion="0.1"/>
</Control>
</file>

<file path=customXml/item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2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2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625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626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62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2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29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6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3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3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37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63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4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4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4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4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4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6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5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54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6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58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6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6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660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661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66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6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6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65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66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6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6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72.xml><?xml version="1.0" encoding="utf-8"?>
<Control xmlns="http://schemas.microsoft.com/VisualStudio/2011/storyboarding/control">
  <Id Name="System.Storyboarding.Icons.Help" Revision="1" Stencil="System.Storyboarding.Icons" StencilVersion="0.1"/>
</Control>
</file>

<file path=customXml/item673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6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7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7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7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6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81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682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68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84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6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8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8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68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8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90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6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9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93.xml><?xml version="1.0" encoding="utf-8"?>
<Control xmlns="http://schemas.microsoft.com/VisualStudio/2011/storyboarding/control">
  <Id Name="System.Storyboarding.WindowsApps.WindowsAppsComboBox" Revision="1" Stencil="System.Storyboarding.WindowsApps" StencilVersion="0.1"/>
</Control>
</file>

<file path=customXml/item69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95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69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69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9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7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01.xml><?xml version="1.0" encoding="utf-8"?>
<Control xmlns="http://schemas.microsoft.com/VisualStudio/2011/storyboarding/control">
  <Id Name="System.Storyboarding.WindowsAppIcons.Play" Revision="1" Stencil="System.Storyboarding.WindowsAppIcons" StencilVersion="0.1"/>
</Control>
</file>

<file path=customXml/item70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03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704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705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7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08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709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71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710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711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71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7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19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2.xml><?xml version="1.0" encoding="utf-8"?>
<Control xmlns="http://schemas.microsoft.com/VisualStudio/2011/storyboarding/control">
  <Id Name="System.Storyboarding.Icons.CurvedArrow" Revision="1" Stencil="System.Storyboarding.Icons" StencilVersion="0.1"/>
</Control>
</file>

<file path=customXml/item7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24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725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72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2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3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73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3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735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73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39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4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41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74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4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4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45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46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7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4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5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7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1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52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75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54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7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5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5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59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6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2.xml><?xml version="1.0" encoding="utf-8"?>
<Control xmlns="http://schemas.microsoft.com/VisualStudio/2011/storyboarding/control">
  <Id Name="32035d07-bc66-4a79-8001-2507012193e3" RevisionId="7f6cc906-8fab-4878-8f41-90bcdc4e860e" Stencil="172d6d98-e5c9-42e9-a209-79f7a94bbd38" StencilRevisionId="00000000-0000-0000-0000-000000000000" StencilVersion="0.0"/>
</Control>
</file>

<file path=customXml/item76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6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65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6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6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6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7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7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7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7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77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78.xml><?xml version="1.0" encoding="utf-8"?>
<Control xmlns="http://schemas.microsoft.com/VisualStudio/2011/storyboarding/control">
  <Id Name="iPhone.LightButton" Revision="1" Stencil="iPhone" StencilVersion="1.0"/>
</Control>
</file>

<file path=customXml/item7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80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78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2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78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4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8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8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8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788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789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90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7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9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9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9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9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9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9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79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79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1.xml><?xml version="1.0" encoding="utf-8"?>
<Control xmlns="http://schemas.microsoft.com/VisualStudio/2011/storyboarding/control">
  <Id Name="System.Storyboarding.WindowsPhoneIcons.OverflowDots" Revision="1" Stencil="System.Storyboarding.WindowsPhoneIcons" StencilVersion="0.1"/>
</Control>
</file>

<file path=customXml/item802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8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80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0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0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1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81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1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15.xml><?xml version="1.0" encoding="utf-8"?>
<Control xmlns="http://schemas.microsoft.com/VisualStudio/2011/storyboarding/control">
  <Id Name="402cbff8-7c18-495f-806f-cb0646233872" Revision="1" Stencil="09ee8e29-8a48-4e3d-a569-7c1ba11c2e3d" StencilVersion="1.0"/>
</Control>
</file>

<file path=customXml/item816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17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81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1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2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2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2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8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2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2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2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3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33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3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3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39.xml><?xml version="1.0" encoding="utf-8"?>
<Control xmlns="http://schemas.microsoft.com/VisualStudio/2011/storyboarding/control">
  <Id Name="System.Storyboarding.Media.Image" Revision="1" Stencil="System.Storyboarding.Media" StencilVersion="0.1"/>
</Control>
</file>

<file path=customXml/item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40.xml><?xml version="1.0" encoding="utf-8"?>
<Control xmlns="http://schemas.microsoft.com/VisualStudio/2011/storyboarding/control">
  <Id Name="System.Storyboarding.WindowsAppIcons.Plus" Revision="1" Stencil="System.Storyboarding.WindowsAppIcons" StencilVersion="0.1"/>
</Control>
</file>

<file path=customXml/item841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84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4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4.xml><?xml version="1.0" encoding="utf-8"?>
<Control xmlns="http://schemas.microsoft.com/VisualStudio/2011/storyboarding/control">
  <Id Name="System.Storyboarding.WindowsAppIcons.Settings" Revision="1" Stencil="System.Storyboarding.WindowsAppIcons" StencilVersion="0.1"/>
</Control>
</file>

<file path=customXml/item845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4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4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48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849.xml><?xml version="1.0" encoding="utf-8"?>
<Control xmlns="http://schemas.microsoft.com/VisualStudio/2011/storyboarding/control">
  <Id Name="System.Storyboarding.Icons.FullScreen" Revision="1" Stencil="System.Storyboarding.Icons" StencilVersion="0.1"/>
</Control>
</file>

<file path=customXml/item8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2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53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854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855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8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57.xml><?xml version="1.0" encoding="utf-8"?>
<Control xmlns="http://schemas.microsoft.com/VisualStudio/2011/storyboarding/control">
  <Id Name="System.Storyboarding.Icons.Link" Revision="1" Stencil="System.Storyboarding.Icons" StencilVersion="0.1"/>
</Control>
</file>

<file path=customXml/item85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6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86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6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6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63.xml><?xml version="1.0" encoding="utf-8"?>
<Control xmlns="http://schemas.microsoft.com/VisualStudio/2011/storyboarding/control">
  <Id Name="System.Storyboarding.Icons.File" Revision="1" Stencil="System.Storyboarding.Icons" StencilVersion="0.1"/>
</Control>
</file>

<file path=customXml/item8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6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66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867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868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69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8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70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7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2.xml><?xml version="1.0" encoding="utf-8"?>
<Control xmlns="http://schemas.microsoft.com/VisualStudio/2011/storyboarding/control">
  <Id Name="System.Storyboarding.WindowsDesktop.HorizontalSplitter" Revision="1" Stencil="System.Storyboarding.WindowsDesktop" StencilVersion="0.1"/>
</Control>
</file>

<file path=customXml/item87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7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7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78.xml><?xml version="1.0" encoding="utf-8"?>
<Control xmlns="http://schemas.microsoft.com/VisualStudio/2011/storyboarding/control">
  <Id Name="System.Storyboarding.WindowsPhoneIcons.Add" Revision="1" Stencil="System.Storyboarding.WindowsPhoneIcons" StencilVersion="0.1"/>
</Control>
</file>

<file path=customXml/item87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80.xml><?xml version="1.0" encoding="utf-8"?>
<Control xmlns="http://schemas.microsoft.com/VisualStudio/2011/storyboarding/control">
  <Id Name="System.Storyboarding.Common.TabGroupVertical" Revision="1" Stencil="System.Storyboarding.Common" StencilVersion="0.1"/>
</Control>
</file>

<file path=customXml/item881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882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8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85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88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8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88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890.xml><?xml version="1.0" encoding="utf-8"?>
<Control xmlns="http://schemas.microsoft.com/VisualStudio/2011/storyboarding/control">
  <Id Name="System.Storyboarding.Icons.CurvedArrow" Revision="1" Stencil="System.Storyboarding.Icons" StencilVersion="0.1"/>
</Control>
</file>

<file path=customXml/item891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89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8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94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895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896.xml><?xml version="1.0" encoding="utf-8"?>
<Control xmlns="http://schemas.microsoft.com/VisualStudio/2011/storyboarding/control">
  <Id Name="System.Storyboarding.Icons.Copy" Revision="1" Stencil="System.Storyboarding.Icons" StencilVersion="0.1"/>
</Control>
</file>

<file path=customXml/item89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98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89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0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0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90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0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0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04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90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07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0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09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0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1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1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1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5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916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17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91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2.xml><?xml version="1.0" encoding="utf-8"?>
<Control xmlns="http://schemas.microsoft.com/VisualStudio/2011/storyboarding/control">
  <Id Name="System.Storyboarding.WindowsApps.WindowsAppsComboBox" Revision="1" Stencil="System.Storyboarding.WindowsApps" StencilVersion="0.1"/>
</Control>
</file>

<file path=customXml/item920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92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2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2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2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26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92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2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3.xml><?xml version="1.0" encoding="utf-8"?>
<Control xmlns="http://schemas.microsoft.com/VisualStudio/2011/storyboarding/control">
  <Id Name="System.Storyboarding.WindowsDesktop.TreeList" Revision="1" Stencil="System.Storyboarding.WindowsDesktop" StencilVersion="0.1"/>
</Control>
</file>

<file path=customXml/item9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31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3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33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934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935.xml><?xml version="1.0" encoding="utf-8"?>
<Control xmlns="http://schemas.microsoft.com/VisualStudio/2011/storyboarding/control">
  <Id Name="System.Storyboarding.Icons.Settings" Revision="1" Stencil="System.Storyboarding.Icons" StencilVersion="0.1"/>
</Control>
</file>

<file path=customXml/item9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37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93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.xml><?xml version="1.0" encoding="utf-8"?>
<Control xmlns="http://schemas.microsoft.com/VisualStudio/2011/storyboarding/control">
  <Id Name="System.Storyboarding.Common.TabGroup" Revision="1" Stencil="System.Storyboarding.Common" StencilVersion="0.1"/>
</Control>
</file>

<file path=customXml/item94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4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42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43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94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4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47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9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4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5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5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5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58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95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.xml><?xml version="1.0" encoding="utf-8"?>
<Control xmlns="http://schemas.microsoft.com/VisualStudio/2011/storyboarding/control">
  <Id Name="System.Storyboarding.Icons.Paste" Revision="1" Stencil="System.Storyboarding.Icons" StencilVersion="0.1"/>
</Control>
</file>

<file path=customXml/item960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961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962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963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6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6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6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6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6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69.xml><?xml version="1.0" encoding="utf-8"?>
<Control xmlns="http://schemas.microsoft.com/VisualStudio/2011/storyboarding/control">
  <Id Name="32035d07-bc66-4a79-8001-2507012193e3" RevisionId="7f6cc906-8fab-4878-8f41-90bcdc4e860e" Stencil="172d6d98-e5c9-42e9-a209-79f7a94bbd38" StencilRevisionId="00000000-0000-0000-0000-000000000000" StencilVersion="0.0"/>
</Control>
</file>

<file path=customXml/item97.xml><?xml version="1.0" encoding="utf-8"?>
<Control xmlns="http://schemas.microsoft.com/VisualStudio/2011/storyboarding/control">
  <Id Name="System.Storyboarding.WindowsAppIcons.Recycle" Revision="1" Stencil="System.Storyboarding.WindowsAppIcons" StencilVersion="0.1"/>
</Control>
</file>

<file path=customXml/item97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7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76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97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7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8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1.xml><?xml version="1.0" encoding="utf-8"?>
<Control xmlns="http://schemas.microsoft.com/VisualStudio/2011/storyboarding/control">
  <Id Name="System.Storyboarding.WindowsDesktop.Group" Revision="1" Stencil="System.Storyboarding.WindowsDesktop" StencilVersion="0.1"/>
</Control>
</file>

<file path=customXml/item98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83.xml><?xml version="1.0" encoding="utf-8"?>
<Control xmlns="http://schemas.microsoft.com/VisualStudio/2011/storyboarding/control">
  <Id Name="System.Storyboarding.Icons.FullScreen" Revision="1" Stencil="System.Storyboarding.Icons" StencilVersion="0.1"/>
</Control>
</file>

<file path=customXml/item9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85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86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87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88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989.xml><?xml version="1.0" encoding="utf-8"?>
<Control xmlns="http://schemas.microsoft.com/VisualStudio/2011/storyboarding/control">
  <Id Name="System.Storyboarding.Common.RadioButtonSelected" Revision="1" Stencil="System.Storyboarding.Common" StencilVersion="0.1"/>
</Control>
</file>

<file path=customXml/item99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990.xml><?xml version="1.0" encoding="utf-8"?>
<Control xmlns="http://schemas.microsoft.com/VisualStudio/2011/storyboarding/control">
  <Id Name="System.Storyboarding.Common.Hyperlink" Revision="1" Stencil="System.Storyboarding.Common" StencilVersion="0.1"/>
</Control>
</file>

<file path=customXml/item991.xml><?xml version="1.0" encoding="utf-8"?>
<Control xmlns="http://schemas.microsoft.com/VisualStudio/2011/storyboarding/control">
  <Id Name="System.Storyboarding.Icons.HandPointer" Revision="1" Stencil="System.Storyboarding.Icons" StencilVersion="0.1"/>
</Control>
</file>

<file path=customXml/item992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93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99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95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99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97.xml><?xml version="1.0" encoding="utf-8"?>
<Control xmlns="http://schemas.microsoft.com/VisualStudio/2011/storyboarding/control">
  <Id Name="2af01176-85ee-4929-8d41-a331980c979e" RevisionId="be170569-95d9-41cc-85ac-d2bbd0fbf029" Stencil="172d6d98-e5c9-42e9-a209-79f7a94bbd38" StencilRevisionId="00000000-0000-0000-0000-000000000000" StencilVersion="0.0"/>
</Control>
</file>

<file path=customXml/item998.xml><?xml version="1.0" encoding="utf-8"?>
<Control xmlns="http://schemas.microsoft.com/VisualStudio/2011/storyboarding/control">
  <Id Name="System.Storyboarding.Common.CheckBoxChecked" Revision="1" Stencil="System.Storyboarding.Common" StencilVersion="0.1"/>
</Control>
</file>

<file path=customXml/item999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Props1.xml><?xml version="1.0" encoding="utf-8"?>
<ds:datastoreItem xmlns:ds="http://schemas.openxmlformats.org/officeDocument/2006/customXml" ds:itemID="{40EF4913-38C1-4275-B639-DD8AC4A25667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6A3E591A-DF18-497D-985D-C92BF7AEAC5A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2C473858-1AA2-4856-8CC1-AC95D7FD3DEA}">
  <ds:schemaRefs>
    <ds:schemaRef ds:uri="http://schemas.microsoft.com/VisualStudio/2011/storyboarding/control"/>
  </ds:schemaRefs>
</ds:datastoreItem>
</file>

<file path=customXml/itemProps1000.xml><?xml version="1.0" encoding="utf-8"?>
<ds:datastoreItem xmlns:ds="http://schemas.openxmlformats.org/officeDocument/2006/customXml" ds:itemID="{FE1B8290-C9C3-421F-A8A4-95FDC22FA857}">
  <ds:schemaRefs>
    <ds:schemaRef ds:uri="http://schemas.microsoft.com/VisualStudio/2011/storyboarding/control"/>
  </ds:schemaRefs>
</ds:datastoreItem>
</file>

<file path=customXml/itemProps1001.xml><?xml version="1.0" encoding="utf-8"?>
<ds:datastoreItem xmlns:ds="http://schemas.openxmlformats.org/officeDocument/2006/customXml" ds:itemID="{FE551447-3719-407B-8981-D917BB37A2D6}">
  <ds:schemaRefs>
    <ds:schemaRef ds:uri="http://schemas.microsoft.com/VisualStudio/2011/storyboarding/control"/>
  </ds:schemaRefs>
</ds:datastoreItem>
</file>

<file path=customXml/itemProps1002.xml><?xml version="1.0" encoding="utf-8"?>
<ds:datastoreItem xmlns:ds="http://schemas.openxmlformats.org/officeDocument/2006/customXml" ds:itemID="{BD5E41CD-24A5-4DDF-9A3D-399299FDF874}">
  <ds:schemaRefs>
    <ds:schemaRef ds:uri="http://schemas.microsoft.com/VisualStudio/2011/storyboarding/control"/>
  </ds:schemaRefs>
</ds:datastoreItem>
</file>

<file path=customXml/itemProps1003.xml><?xml version="1.0" encoding="utf-8"?>
<ds:datastoreItem xmlns:ds="http://schemas.openxmlformats.org/officeDocument/2006/customXml" ds:itemID="{00D3C1CF-9BF8-48E7-AEFF-9244F91D5FCF}">
  <ds:schemaRefs>
    <ds:schemaRef ds:uri="http://schemas.microsoft.com/VisualStudio/2011/storyboarding/control"/>
  </ds:schemaRefs>
</ds:datastoreItem>
</file>

<file path=customXml/itemProps1004.xml><?xml version="1.0" encoding="utf-8"?>
<ds:datastoreItem xmlns:ds="http://schemas.openxmlformats.org/officeDocument/2006/customXml" ds:itemID="{A576FFC6-5C32-4FCC-9AC6-B142613E5A62}">
  <ds:schemaRefs>
    <ds:schemaRef ds:uri="http://schemas.microsoft.com/VisualStudio/2011/storyboarding/control"/>
  </ds:schemaRefs>
</ds:datastoreItem>
</file>

<file path=customXml/itemProps1005.xml><?xml version="1.0" encoding="utf-8"?>
<ds:datastoreItem xmlns:ds="http://schemas.openxmlformats.org/officeDocument/2006/customXml" ds:itemID="{ED90E85A-F594-4CDD-897B-07842C084DA6}">
  <ds:schemaRefs>
    <ds:schemaRef ds:uri="http://schemas.microsoft.com/VisualStudio/2011/storyboarding/control"/>
  </ds:schemaRefs>
</ds:datastoreItem>
</file>

<file path=customXml/itemProps1006.xml><?xml version="1.0" encoding="utf-8"?>
<ds:datastoreItem xmlns:ds="http://schemas.openxmlformats.org/officeDocument/2006/customXml" ds:itemID="{C25FA227-17CC-4CB3-B418-CB42B1672AFE}">
  <ds:schemaRefs>
    <ds:schemaRef ds:uri="http://schemas.microsoft.com/VisualStudio/2011/storyboarding/control"/>
  </ds:schemaRefs>
</ds:datastoreItem>
</file>

<file path=customXml/itemProps1007.xml><?xml version="1.0" encoding="utf-8"?>
<ds:datastoreItem xmlns:ds="http://schemas.openxmlformats.org/officeDocument/2006/customXml" ds:itemID="{5B10A1B0-87F0-4ADA-81F0-EFF495C6976D}">
  <ds:schemaRefs>
    <ds:schemaRef ds:uri="http://schemas.microsoft.com/VisualStudio/2011/storyboarding/control"/>
  </ds:schemaRefs>
</ds:datastoreItem>
</file>

<file path=customXml/itemProps1008.xml><?xml version="1.0" encoding="utf-8"?>
<ds:datastoreItem xmlns:ds="http://schemas.openxmlformats.org/officeDocument/2006/customXml" ds:itemID="{CC39771E-228C-489E-B13C-182B0D845B46}">
  <ds:schemaRefs>
    <ds:schemaRef ds:uri="http://schemas.microsoft.com/VisualStudio/2011/storyboarding/control"/>
  </ds:schemaRefs>
</ds:datastoreItem>
</file>

<file path=customXml/itemProps1009.xml><?xml version="1.0" encoding="utf-8"?>
<ds:datastoreItem xmlns:ds="http://schemas.openxmlformats.org/officeDocument/2006/customXml" ds:itemID="{7CF29358-5C06-470A-AD31-0B8A3334047F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6E7BF396-CC5C-495C-9D93-DCEB7EA686B3}">
  <ds:schemaRefs>
    <ds:schemaRef ds:uri="http://schemas.microsoft.com/VisualStudio/2011/storyboarding/control"/>
  </ds:schemaRefs>
</ds:datastoreItem>
</file>

<file path=customXml/itemProps1010.xml><?xml version="1.0" encoding="utf-8"?>
<ds:datastoreItem xmlns:ds="http://schemas.openxmlformats.org/officeDocument/2006/customXml" ds:itemID="{9E2BC35B-9C82-4B9F-B7D2-53D246420C0A}">
  <ds:schemaRefs>
    <ds:schemaRef ds:uri="http://schemas.microsoft.com/VisualStudio/2011/storyboarding/control"/>
  </ds:schemaRefs>
</ds:datastoreItem>
</file>

<file path=customXml/itemProps1011.xml><?xml version="1.0" encoding="utf-8"?>
<ds:datastoreItem xmlns:ds="http://schemas.openxmlformats.org/officeDocument/2006/customXml" ds:itemID="{14057848-525E-47EF-9E92-BE35DA9C0096}">
  <ds:schemaRefs>
    <ds:schemaRef ds:uri="http://schemas.microsoft.com/VisualStudio/2011/storyboarding/control"/>
  </ds:schemaRefs>
</ds:datastoreItem>
</file>

<file path=customXml/itemProps1012.xml><?xml version="1.0" encoding="utf-8"?>
<ds:datastoreItem xmlns:ds="http://schemas.openxmlformats.org/officeDocument/2006/customXml" ds:itemID="{60634B8D-B6BB-428F-83AF-0CC984D08AFA}">
  <ds:schemaRefs>
    <ds:schemaRef ds:uri="http://schemas.microsoft.com/VisualStudio/2011/storyboarding/control"/>
  </ds:schemaRefs>
</ds:datastoreItem>
</file>

<file path=customXml/itemProps1013.xml><?xml version="1.0" encoding="utf-8"?>
<ds:datastoreItem xmlns:ds="http://schemas.openxmlformats.org/officeDocument/2006/customXml" ds:itemID="{0AE917B1-232B-4515-8B9D-C495A49D2452}">
  <ds:schemaRefs>
    <ds:schemaRef ds:uri="http://schemas.microsoft.com/VisualStudio/2011/storyboarding/control"/>
  </ds:schemaRefs>
</ds:datastoreItem>
</file>

<file path=customXml/itemProps1014.xml><?xml version="1.0" encoding="utf-8"?>
<ds:datastoreItem xmlns:ds="http://schemas.openxmlformats.org/officeDocument/2006/customXml" ds:itemID="{F19E422E-CC75-428D-B6DB-FB5EBCDC239F}">
  <ds:schemaRefs>
    <ds:schemaRef ds:uri="http://schemas.microsoft.com/VisualStudio/2011/storyboarding/control"/>
  </ds:schemaRefs>
</ds:datastoreItem>
</file>

<file path=customXml/itemProps1015.xml><?xml version="1.0" encoding="utf-8"?>
<ds:datastoreItem xmlns:ds="http://schemas.openxmlformats.org/officeDocument/2006/customXml" ds:itemID="{694004EC-009A-4B84-8F9D-B2B47C1A3D98}">
  <ds:schemaRefs>
    <ds:schemaRef ds:uri="http://schemas.microsoft.com/VisualStudio/2011/storyboarding/control"/>
  </ds:schemaRefs>
</ds:datastoreItem>
</file>

<file path=customXml/itemProps1016.xml><?xml version="1.0" encoding="utf-8"?>
<ds:datastoreItem xmlns:ds="http://schemas.openxmlformats.org/officeDocument/2006/customXml" ds:itemID="{E2ED84E7-9CAD-4026-A7BA-28C98436B8EA}">
  <ds:schemaRefs>
    <ds:schemaRef ds:uri="http://schemas.microsoft.com/VisualStudio/2011/storyboarding/control"/>
  </ds:schemaRefs>
</ds:datastoreItem>
</file>

<file path=customXml/itemProps1017.xml><?xml version="1.0" encoding="utf-8"?>
<ds:datastoreItem xmlns:ds="http://schemas.openxmlformats.org/officeDocument/2006/customXml" ds:itemID="{6C07EEA3-CB5B-403E-8FE9-8586F80FFB00}">
  <ds:schemaRefs>
    <ds:schemaRef ds:uri="http://schemas.microsoft.com/VisualStudio/2011/storyboarding/control"/>
  </ds:schemaRefs>
</ds:datastoreItem>
</file>

<file path=customXml/itemProps1018.xml><?xml version="1.0" encoding="utf-8"?>
<ds:datastoreItem xmlns:ds="http://schemas.openxmlformats.org/officeDocument/2006/customXml" ds:itemID="{8943028F-002D-4043-B951-7950EE222804}">
  <ds:schemaRefs>
    <ds:schemaRef ds:uri="http://schemas.microsoft.com/VisualStudio/2011/storyboarding/control"/>
  </ds:schemaRefs>
</ds:datastoreItem>
</file>

<file path=customXml/itemProps1019.xml><?xml version="1.0" encoding="utf-8"?>
<ds:datastoreItem xmlns:ds="http://schemas.openxmlformats.org/officeDocument/2006/customXml" ds:itemID="{8BCD0010-0E19-42BB-B794-2158E865B62F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D046E3FB-2BC6-4421-82D6-13DC674A35B7}">
  <ds:schemaRefs>
    <ds:schemaRef ds:uri="http://schemas.microsoft.com/VisualStudio/2011/storyboarding/control"/>
  </ds:schemaRefs>
</ds:datastoreItem>
</file>

<file path=customXml/itemProps1020.xml><?xml version="1.0" encoding="utf-8"?>
<ds:datastoreItem xmlns:ds="http://schemas.openxmlformats.org/officeDocument/2006/customXml" ds:itemID="{23FE623F-7F83-4F27-A8E0-D3658CD18B6A}">
  <ds:schemaRefs>
    <ds:schemaRef ds:uri="http://schemas.microsoft.com/VisualStudio/2011/storyboarding/control"/>
  </ds:schemaRefs>
</ds:datastoreItem>
</file>

<file path=customXml/itemProps1021.xml><?xml version="1.0" encoding="utf-8"?>
<ds:datastoreItem xmlns:ds="http://schemas.openxmlformats.org/officeDocument/2006/customXml" ds:itemID="{78CC9937-9370-4921-9260-EDEEBF3FB8E1}">
  <ds:schemaRefs>
    <ds:schemaRef ds:uri="http://schemas.microsoft.com/VisualStudio/2011/storyboarding/control"/>
  </ds:schemaRefs>
</ds:datastoreItem>
</file>

<file path=customXml/itemProps1022.xml><?xml version="1.0" encoding="utf-8"?>
<ds:datastoreItem xmlns:ds="http://schemas.openxmlformats.org/officeDocument/2006/customXml" ds:itemID="{7A210257-D773-4399-A582-24DF37F4D3A4}">
  <ds:schemaRefs>
    <ds:schemaRef ds:uri="http://schemas.microsoft.com/VisualStudio/2011/storyboarding/control"/>
  </ds:schemaRefs>
</ds:datastoreItem>
</file>

<file path=customXml/itemProps1023.xml><?xml version="1.0" encoding="utf-8"?>
<ds:datastoreItem xmlns:ds="http://schemas.openxmlformats.org/officeDocument/2006/customXml" ds:itemID="{F3549404-6D25-4E33-AF6F-F937E7F6E819}">
  <ds:schemaRefs>
    <ds:schemaRef ds:uri="http://schemas.microsoft.com/VisualStudio/2011/storyboarding/control"/>
  </ds:schemaRefs>
</ds:datastoreItem>
</file>

<file path=customXml/itemProps1024.xml><?xml version="1.0" encoding="utf-8"?>
<ds:datastoreItem xmlns:ds="http://schemas.openxmlformats.org/officeDocument/2006/customXml" ds:itemID="{D0292FEB-0837-4026-8332-FF6F439A4214}">
  <ds:schemaRefs>
    <ds:schemaRef ds:uri="http://schemas.microsoft.com/VisualStudio/2011/storyboarding/control"/>
  </ds:schemaRefs>
</ds:datastoreItem>
</file>

<file path=customXml/itemProps1025.xml><?xml version="1.0" encoding="utf-8"?>
<ds:datastoreItem xmlns:ds="http://schemas.openxmlformats.org/officeDocument/2006/customXml" ds:itemID="{57843A5A-D1D7-4BA1-A9D8-C69647788B31}">
  <ds:schemaRefs>
    <ds:schemaRef ds:uri="http://schemas.microsoft.com/VisualStudio/2011/storyboarding/control"/>
  </ds:schemaRefs>
</ds:datastoreItem>
</file>

<file path=customXml/itemProps1026.xml><?xml version="1.0" encoding="utf-8"?>
<ds:datastoreItem xmlns:ds="http://schemas.openxmlformats.org/officeDocument/2006/customXml" ds:itemID="{7F40A49B-C80D-406F-A900-3B6D6296F67F}">
  <ds:schemaRefs>
    <ds:schemaRef ds:uri="http://schemas.microsoft.com/VisualStudio/2011/storyboarding/control"/>
  </ds:schemaRefs>
</ds:datastoreItem>
</file>

<file path=customXml/itemProps1027.xml><?xml version="1.0" encoding="utf-8"?>
<ds:datastoreItem xmlns:ds="http://schemas.openxmlformats.org/officeDocument/2006/customXml" ds:itemID="{B63B0EE5-549F-4749-9AB8-D7D54F97E0BC}">
  <ds:schemaRefs>
    <ds:schemaRef ds:uri="http://schemas.microsoft.com/VisualStudio/2011/storyboarding/control"/>
  </ds:schemaRefs>
</ds:datastoreItem>
</file>

<file path=customXml/itemProps1028.xml><?xml version="1.0" encoding="utf-8"?>
<ds:datastoreItem xmlns:ds="http://schemas.openxmlformats.org/officeDocument/2006/customXml" ds:itemID="{4492C0CB-5034-43A1-96F4-7EA742F35B42}">
  <ds:schemaRefs>
    <ds:schemaRef ds:uri="http://schemas.microsoft.com/VisualStudio/2011/storyboarding/control"/>
  </ds:schemaRefs>
</ds:datastoreItem>
</file>

<file path=customXml/itemProps1029.xml><?xml version="1.0" encoding="utf-8"?>
<ds:datastoreItem xmlns:ds="http://schemas.openxmlformats.org/officeDocument/2006/customXml" ds:itemID="{33D6E57A-223F-4308-A467-A5BFE3632D60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51CC5696-21D4-4FAD-AFEC-F32AFBBA1578}">
  <ds:schemaRefs>
    <ds:schemaRef ds:uri="http://schemas.microsoft.com/VisualStudio/2011/storyboarding/control"/>
  </ds:schemaRefs>
</ds:datastoreItem>
</file>

<file path=customXml/itemProps1030.xml><?xml version="1.0" encoding="utf-8"?>
<ds:datastoreItem xmlns:ds="http://schemas.openxmlformats.org/officeDocument/2006/customXml" ds:itemID="{85660777-09F1-4539-89DB-1FC8568637F1}">
  <ds:schemaRefs>
    <ds:schemaRef ds:uri="http://schemas.microsoft.com/VisualStudio/2011/storyboarding/control"/>
  </ds:schemaRefs>
</ds:datastoreItem>
</file>

<file path=customXml/itemProps1031.xml><?xml version="1.0" encoding="utf-8"?>
<ds:datastoreItem xmlns:ds="http://schemas.openxmlformats.org/officeDocument/2006/customXml" ds:itemID="{C780A2B1-8148-4F7D-A41B-51722A97A310}">
  <ds:schemaRefs>
    <ds:schemaRef ds:uri="http://schemas.microsoft.com/VisualStudio/2011/storyboarding/control"/>
  </ds:schemaRefs>
</ds:datastoreItem>
</file>

<file path=customXml/itemProps1032.xml><?xml version="1.0" encoding="utf-8"?>
<ds:datastoreItem xmlns:ds="http://schemas.openxmlformats.org/officeDocument/2006/customXml" ds:itemID="{8E9D102C-4CCC-4307-98D0-37525117721B}">
  <ds:schemaRefs>
    <ds:schemaRef ds:uri="http://schemas.microsoft.com/VisualStudio/2011/storyboarding/control"/>
  </ds:schemaRefs>
</ds:datastoreItem>
</file>

<file path=customXml/itemProps1033.xml><?xml version="1.0" encoding="utf-8"?>
<ds:datastoreItem xmlns:ds="http://schemas.openxmlformats.org/officeDocument/2006/customXml" ds:itemID="{DD74F8D7-487F-4A1D-AE5C-39CE3ED70A32}">
  <ds:schemaRefs>
    <ds:schemaRef ds:uri="http://schemas.microsoft.com/VisualStudio/2011/storyboarding/control"/>
  </ds:schemaRefs>
</ds:datastoreItem>
</file>

<file path=customXml/itemProps1034.xml><?xml version="1.0" encoding="utf-8"?>
<ds:datastoreItem xmlns:ds="http://schemas.openxmlformats.org/officeDocument/2006/customXml" ds:itemID="{F3650E08-6BBF-4CD3-B687-A3C5ACEB0532}">
  <ds:schemaRefs>
    <ds:schemaRef ds:uri="http://schemas.microsoft.com/VisualStudio/2011/storyboarding/control"/>
  </ds:schemaRefs>
</ds:datastoreItem>
</file>

<file path=customXml/itemProps1035.xml><?xml version="1.0" encoding="utf-8"?>
<ds:datastoreItem xmlns:ds="http://schemas.openxmlformats.org/officeDocument/2006/customXml" ds:itemID="{076D3C0E-F6F0-4CA9-8AEC-CD4876A9C924}">
  <ds:schemaRefs>
    <ds:schemaRef ds:uri="http://schemas.microsoft.com/VisualStudio/2011/storyboarding/control"/>
  </ds:schemaRefs>
</ds:datastoreItem>
</file>

<file path=customXml/itemProps1036.xml><?xml version="1.0" encoding="utf-8"?>
<ds:datastoreItem xmlns:ds="http://schemas.openxmlformats.org/officeDocument/2006/customXml" ds:itemID="{D94D08CE-A2D1-41D0-97E4-40BD92B830EE}">
  <ds:schemaRefs>
    <ds:schemaRef ds:uri="http://schemas.microsoft.com/VisualStudio/2011/storyboarding/control"/>
  </ds:schemaRefs>
</ds:datastoreItem>
</file>

<file path=customXml/itemProps1037.xml><?xml version="1.0" encoding="utf-8"?>
<ds:datastoreItem xmlns:ds="http://schemas.openxmlformats.org/officeDocument/2006/customXml" ds:itemID="{C1E9D99E-0BEF-45DC-923D-CE157329106A}">
  <ds:schemaRefs>
    <ds:schemaRef ds:uri="http://schemas.microsoft.com/VisualStudio/2011/storyboarding/control"/>
  </ds:schemaRefs>
</ds:datastoreItem>
</file>

<file path=customXml/itemProps1038.xml><?xml version="1.0" encoding="utf-8"?>
<ds:datastoreItem xmlns:ds="http://schemas.openxmlformats.org/officeDocument/2006/customXml" ds:itemID="{2647D827-8801-4CD0-9C42-27FDB5A4C704}">
  <ds:schemaRefs>
    <ds:schemaRef ds:uri="http://schemas.microsoft.com/VisualStudio/2011/storyboarding/control"/>
  </ds:schemaRefs>
</ds:datastoreItem>
</file>

<file path=customXml/itemProps1039.xml><?xml version="1.0" encoding="utf-8"?>
<ds:datastoreItem xmlns:ds="http://schemas.openxmlformats.org/officeDocument/2006/customXml" ds:itemID="{95EB2E63-7082-456F-822F-DAD8C3C2CE57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1A1A468A-1908-45E1-92A4-63631C7D119D}">
  <ds:schemaRefs>
    <ds:schemaRef ds:uri="http://schemas.microsoft.com/VisualStudio/2011/storyboarding/control"/>
  </ds:schemaRefs>
</ds:datastoreItem>
</file>

<file path=customXml/itemProps1040.xml><?xml version="1.0" encoding="utf-8"?>
<ds:datastoreItem xmlns:ds="http://schemas.openxmlformats.org/officeDocument/2006/customXml" ds:itemID="{A30D38B5-1F44-4FB7-BE0C-49AA773378E8}">
  <ds:schemaRefs>
    <ds:schemaRef ds:uri="http://schemas.microsoft.com/VisualStudio/2011/storyboarding/control"/>
  </ds:schemaRefs>
</ds:datastoreItem>
</file>

<file path=customXml/itemProps1041.xml><?xml version="1.0" encoding="utf-8"?>
<ds:datastoreItem xmlns:ds="http://schemas.openxmlformats.org/officeDocument/2006/customXml" ds:itemID="{ABA6C202-B2E2-4E78-B2A8-B4D30E6C26F4}">
  <ds:schemaRefs>
    <ds:schemaRef ds:uri="http://schemas.microsoft.com/VisualStudio/2011/storyboarding/control"/>
  </ds:schemaRefs>
</ds:datastoreItem>
</file>

<file path=customXml/itemProps1042.xml><?xml version="1.0" encoding="utf-8"?>
<ds:datastoreItem xmlns:ds="http://schemas.openxmlformats.org/officeDocument/2006/customXml" ds:itemID="{F9780AFB-0BC8-44CB-B71C-4FFBC8E06891}">
  <ds:schemaRefs>
    <ds:schemaRef ds:uri="http://schemas.microsoft.com/VisualStudio/2011/storyboarding/control"/>
  </ds:schemaRefs>
</ds:datastoreItem>
</file>

<file path=customXml/itemProps1043.xml><?xml version="1.0" encoding="utf-8"?>
<ds:datastoreItem xmlns:ds="http://schemas.openxmlformats.org/officeDocument/2006/customXml" ds:itemID="{C6B619E2-FA32-4446-A214-3653302BBFE8}">
  <ds:schemaRefs>
    <ds:schemaRef ds:uri="http://schemas.microsoft.com/VisualStudio/2011/storyboarding/control"/>
  </ds:schemaRefs>
</ds:datastoreItem>
</file>

<file path=customXml/itemProps1044.xml><?xml version="1.0" encoding="utf-8"?>
<ds:datastoreItem xmlns:ds="http://schemas.openxmlformats.org/officeDocument/2006/customXml" ds:itemID="{AFE2A65F-F09C-41A7-ABC9-C5B3CC2932AC}">
  <ds:schemaRefs>
    <ds:schemaRef ds:uri="http://schemas.microsoft.com/VisualStudio/2011/storyboarding/control"/>
  </ds:schemaRefs>
</ds:datastoreItem>
</file>

<file path=customXml/itemProps1045.xml><?xml version="1.0" encoding="utf-8"?>
<ds:datastoreItem xmlns:ds="http://schemas.openxmlformats.org/officeDocument/2006/customXml" ds:itemID="{3BE7E413-F01B-40DF-9D2F-034A13B124BC}">
  <ds:schemaRefs>
    <ds:schemaRef ds:uri="http://schemas.microsoft.com/VisualStudio/2011/storyboarding/control"/>
  </ds:schemaRefs>
</ds:datastoreItem>
</file>

<file path=customXml/itemProps1046.xml><?xml version="1.0" encoding="utf-8"?>
<ds:datastoreItem xmlns:ds="http://schemas.openxmlformats.org/officeDocument/2006/customXml" ds:itemID="{EF300710-E2A7-4612-B8B8-809916E301B5}">
  <ds:schemaRefs>
    <ds:schemaRef ds:uri="http://schemas.microsoft.com/VisualStudio/2011/storyboarding/control"/>
  </ds:schemaRefs>
</ds:datastoreItem>
</file>

<file path=customXml/itemProps1047.xml><?xml version="1.0" encoding="utf-8"?>
<ds:datastoreItem xmlns:ds="http://schemas.openxmlformats.org/officeDocument/2006/customXml" ds:itemID="{BB8B8354-45CB-4FE1-BD7F-1C1D4D3E29BD}">
  <ds:schemaRefs>
    <ds:schemaRef ds:uri="http://schemas.microsoft.com/VisualStudio/2011/storyboarding/control"/>
  </ds:schemaRefs>
</ds:datastoreItem>
</file>

<file path=customXml/itemProps1048.xml><?xml version="1.0" encoding="utf-8"?>
<ds:datastoreItem xmlns:ds="http://schemas.openxmlformats.org/officeDocument/2006/customXml" ds:itemID="{D186C7BC-C202-413E-841C-56FF13A58BC6}">
  <ds:schemaRefs>
    <ds:schemaRef ds:uri="http://schemas.microsoft.com/VisualStudio/2011/storyboarding/control"/>
  </ds:schemaRefs>
</ds:datastoreItem>
</file>

<file path=customXml/itemProps1049.xml><?xml version="1.0" encoding="utf-8"?>
<ds:datastoreItem xmlns:ds="http://schemas.openxmlformats.org/officeDocument/2006/customXml" ds:itemID="{93BCAB61-8C52-4962-BF9B-F21EA2652771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780FA9EC-9111-4B37-BFA7-7B9BCFC7FE56}">
  <ds:schemaRefs>
    <ds:schemaRef ds:uri="http://schemas.microsoft.com/VisualStudio/2011/storyboarding/control"/>
  </ds:schemaRefs>
</ds:datastoreItem>
</file>

<file path=customXml/itemProps1050.xml><?xml version="1.0" encoding="utf-8"?>
<ds:datastoreItem xmlns:ds="http://schemas.openxmlformats.org/officeDocument/2006/customXml" ds:itemID="{53155017-C71D-4736-87D3-629CE117BF24}">
  <ds:schemaRefs>
    <ds:schemaRef ds:uri="http://schemas.microsoft.com/VisualStudio/2011/storyboarding/control"/>
  </ds:schemaRefs>
</ds:datastoreItem>
</file>

<file path=customXml/itemProps1051.xml><?xml version="1.0" encoding="utf-8"?>
<ds:datastoreItem xmlns:ds="http://schemas.openxmlformats.org/officeDocument/2006/customXml" ds:itemID="{3DCC5E4A-0A4C-43F3-8D6B-E67B7EEDDD0E}">
  <ds:schemaRefs>
    <ds:schemaRef ds:uri="http://schemas.microsoft.com/VisualStudio/2011/storyboarding/control"/>
  </ds:schemaRefs>
</ds:datastoreItem>
</file>

<file path=customXml/itemProps1052.xml><?xml version="1.0" encoding="utf-8"?>
<ds:datastoreItem xmlns:ds="http://schemas.openxmlformats.org/officeDocument/2006/customXml" ds:itemID="{676F3F48-A162-46FA-90DC-8B2EBD24C85F}">
  <ds:schemaRefs>
    <ds:schemaRef ds:uri="http://schemas.microsoft.com/VisualStudio/2011/storyboarding/control"/>
  </ds:schemaRefs>
</ds:datastoreItem>
</file>

<file path=customXml/itemProps1053.xml><?xml version="1.0" encoding="utf-8"?>
<ds:datastoreItem xmlns:ds="http://schemas.openxmlformats.org/officeDocument/2006/customXml" ds:itemID="{D1D39AC1-2DBC-412E-A6ED-B3D51D83E675}">
  <ds:schemaRefs>
    <ds:schemaRef ds:uri="http://schemas.microsoft.com/VisualStudio/2011/storyboarding/control"/>
  </ds:schemaRefs>
</ds:datastoreItem>
</file>

<file path=customXml/itemProps1054.xml><?xml version="1.0" encoding="utf-8"?>
<ds:datastoreItem xmlns:ds="http://schemas.openxmlformats.org/officeDocument/2006/customXml" ds:itemID="{67660B9D-BCC7-47FF-840C-D61929DB13AA}">
  <ds:schemaRefs>
    <ds:schemaRef ds:uri="http://schemas.microsoft.com/VisualStudio/2011/storyboarding/control"/>
  </ds:schemaRefs>
</ds:datastoreItem>
</file>

<file path=customXml/itemProps1055.xml><?xml version="1.0" encoding="utf-8"?>
<ds:datastoreItem xmlns:ds="http://schemas.openxmlformats.org/officeDocument/2006/customXml" ds:itemID="{79EF3C64-9A14-46AF-BA4C-839C7DC286B3}">
  <ds:schemaRefs>
    <ds:schemaRef ds:uri="http://schemas.microsoft.com/VisualStudio/2011/storyboarding/control"/>
  </ds:schemaRefs>
</ds:datastoreItem>
</file>

<file path=customXml/itemProps1056.xml><?xml version="1.0" encoding="utf-8"?>
<ds:datastoreItem xmlns:ds="http://schemas.openxmlformats.org/officeDocument/2006/customXml" ds:itemID="{15420C52-CCF2-4F34-BCA5-D72AD64D28FD}">
  <ds:schemaRefs>
    <ds:schemaRef ds:uri="http://schemas.microsoft.com/VisualStudio/2011/storyboarding/control"/>
  </ds:schemaRefs>
</ds:datastoreItem>
</file>

<file path=customXml/itemProps1057.xml><?xml version="1.0" encoding="utf-8"?>
<ds:datastoreItem xmlns:ds="http://schemas.openxmlformats.org/officeDocument/2006/customXml" ds:itemID="{8BA3B819-6C91-4CFD-A60B-4D412969A0EF}">
  <ds:schemaRefs>
    <ds:schemaRef ds:uri="http://schemas.microsoft.com/VisualStudio/2011/storyboarding/control"/>
  </ds:schemaRefs>
</ds:datastoreItem>
</file>

<file path=customXml/itemProps1058.xml><?xml version="1.0" encoding="utf-8"?>
<ds:datastoreItem xmlns:ds="http://schemas.openxmlformats.org/officeDocument/2006/customXml" ds:itemID="{EE665761-FC43-4283-B000-4AE263DEAFD6}">
  <ds:schemaRefs>
    <ds:schemaRef ds:uri="http://schemas.microsoft.com/VisualStudio/2011/storyboarding/control"/>
  </ds:schemaRefs>
</ds:datastoreItem>
</file>

<file path=customXml/itemProps1059.xml><?xml version="1.0" encoding="utf-8"?>
<ds:datastoreItem xmlns:ds="http://schemas.openxmlformats.org/officeDocument/2006/customXml" ds:itemID="{C954736A-2241-4312-8677-DC1DDCB1BFE3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924B330B-60DD-4492-8CCA-68F71716234E}">
  <ds:schemaRefs>
    <ds:schemaRef ds:uri="http://schemas.microsoft.com/VisualStudio/2011/storyboarding/control"/>
  </ds:schemaRefs>
</ds:datastoreItem>
</file>

<file path=customXml/itemProps1060.xml><?xml version="1.0" encoding="utf-8"?>
<ds:datastoreItem xmlns:ds="http://schemas.openxmlformats.org/officeDocument/2006/customXml" ds:itemID="{3576A9F9-3EAD-455B-ADC1-542808BC23D2}">
  <ds:schemaRefs>
    <ds:schemaRef ds:uri="http://schemas.microsoft.com/VisualStudio/2011/storyboarding/control"/>
  </ds:schemaRefs>
</ds:datastoreItem>
</file>

<file path=customXml/itemProps1061.xml><?xml version="1.0" encoding="utf-8"?>
<ds:datastoreItem xmlns:ds="http://schemas.openxmlformats.org/officeDocument/2006/customXml" ds:itemID="{C21B9272-97A3-45D2-88C3-F357DCACA45E}">
  <ds:schemaRefs>
    <ds:schemaRef ds:uri="http://schemas.microsoft.com/VisualStudio/2011/storyboarding/control"/>
  </ds:schemaRefs>
</ds:datastoreItem>
</file>

<file path=customXml/itemProps1062.xml><?xml version="1.0" encoding="utf-8"?>
<ds:datastoreItem xmlns:ds="http://schemas.openxmlformats.org/officeDocument/2006/customXml" ds:itemID="{5FAFFFE9-B374-46EE-BC09-F9F6ACB70B8D}">
  <ds:schemaRefs>
    <ds:schemaRef ds:uri="http://schemas.microsoft.com/VisualStudio/2011/storyboarding/control"/>
  </ds:schemaRefs>
</ds:datastoreItem>
</file>

<file path=customXml/itemProps1063.xml><?xml version="1.0" encoding="utf-8"?>
<ds:datastoreItem xmlns:ds="http://schemas.openxmlformats.org/officeDocument/2006/customXml" ds:itemID="{6B4AD7DD-2B76-460D-8168-FA5F41CE8D05}">
  <ds:schemaRefs>
    <ds:schemaRef ds:uri="http://schemas.microsoft.com/VisualStudio/2011/storyboarding/control"/>
  </ds:schemaRefs>
</ds:datastoreItem>
</file>

<file path=customXml/itemProps1064.xml><?xml version="1.0" encoding="utf-8"?>
<ds:datastoreItem xmlns:ds="http://schemas.openxmlformats.org/officeDocument/2006/customXml" ds:itemID="{B4175A66-6479-4927-B2E2-31A663D09676}">
  <ds:schemaRefs>
    <ds:schemaRef ds:uri="http://schemas.microsoft.com/VisualStudio/2011/storyboarding/control"/>
  </ds:schemaRefs>
</ds:datastoreItem>
</file>

<file path=customXml/itemProps1065.xml><?xml version="1.0" encoding="utf-8"?>
<ds:datastoreItem xmlns:ds="http://schemas.openxmlformats.org/officeDocument/2006/customXml" ds:itemID="{68B87002-DD88-464B-9F3F-2ADE0F16155E}">
  <ds:schemaRefs>
    <ds:schemaRef ds:uri="http://schemas.microsoft.com/VisualStudio/2011/storyboarding/control"/>
  </ds:schemaRefs>
</ds:datastoreItem>
</file>

<file path=customXml/itemProps1066.xml><?xml version="1.0" encoding="utf-8"?>
<ds:datastoreItem xmlns:ds="http://schemas.openxmlformats.org/officeDocument/2006/customXml" ds:itemID="{E2E6F29C-69AC-44BC-B636-50F4AF99E4AC}">
  <ds:schemaRefs>
    <ds:schemaRef ds:uri="http://schemas.microsoft.com/VisualStudio/2011/storyboarding/control"/>
  </ds:schemaRefs>
</ds:datastoreItem>
</file>

<file path=customXml/itemProps1067.xml><?xml version="1.0" encoding="utf-8"?>
<ds:datastoreItem xmlns:ds="http://schemas.openxmlformats.org/officeDocument/2006/customXml" ds:itemID="{E3750E4F-5A26-4735-AA84-EDCB6A4870C3}">
  <ds:schemaRefs>
    <ds:schemaRef ds:uri="http://schemas.microsoft.com/VisualStudio/2011/storyboarding/control"/>
  </ds:schemaRefs>
</ds:datastoreItem>
</file>

<file path=customXml/itemProps1068.xml><?xml version="1.0" encoding="utf-8"?>
<ds:datastoreItem xmlns:ds="http://schemas.openxmlformats.org/officeDocument/2006/customXml" ds:itemID="{23AD9B1B-6176-4897-8BCD-2593DE7EC136}">
  <ds:schemaRefs>
    <ds:schemaRef ds:uri="http://schemas.microsoft.com/VisualStudio/2011/storyboarding/control"/>
  </ds:schemaRefs>
</ds:datastoreItem>
</file>

<file path=customXml/itemProps1069.xml><?xml version="1.0" encoding="utf-8"?>
<ds:datastoreItem xmlns:ds="http://schemas.openxmlformats.org/officeDocument/2006/customXml" ds:itemID="{37B9702F-D2FD-47F4-BC49-F0FE634ECF40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25E6EB05-BF4E-4BA4-AF4E-C95D8DE08B41}">
  <ds:schemaRefs>
    <ds:schemaRef ds:uri="http://schemas.microsoft.com/VisualStudio/2011/storyboarding/control"/>
  </ds:schemaRefs>
</ds:datastoreItem>
</file>

<file path=customXml/itemProps1070.xml><?xml version="1.0" encoding="utf-8"?>
<ds:datastoreItem xmlns:ds="http://schemas.openxmlformats.org/officeDocument/2006/customXml" ds:itemID="{E6B8A8AF-DFC4-4CEF-842F-F8BA37990B8A}">
  <ds:schemaRefs>
    <ds:schemaRef ds:uri="http://schemas.microsoft.com/VisualStudio/2011/storyboarding/control"/>
  </ds:schemaRefs>
</ds:datastoreItem>
</file>

<file path=customXml/itemProps1071.xml><?xml version="1.0" encoding="utf-8"?>
<ds:datastoreItem xmlns:ds="http://schemas.openxmlformats.org/officeDocument/2006/customXml" ds:itemID="{BC459A34-4012-4932-B8E9-C24A69EA7401}">
  <ds:schemaRefs>
    <ds:schemaRef ds:uri="http://schemas.microsoft.com/VisualStudio/2011/storyboarding/control"/>
  </ds:schemaRefs>
</ds:datastoreItem>
</file>

<file path=customXml/itemProps1072.xml><?xml version="1.0" encoding="utf-8"?>
<ds:datastoreItem xmlns:ds="http://schemas.openxmlformats.org/officeDocument/2006/customXml" ds:itemID="{624E9358-9D89-43AD-B1E1-BE1F6FDAF5AB}">
  <ds:schemaRefs>
    <ds:schemaRef ds:uri="http://schemas.microsoft.com/VisualStudio/2011/storyboarding/control"/>
  </ds:schemaRefs>
</ds:datastoreItem>
</file>

<file path=customXml/itemProps1073.xml><?xml version="1.0" encoding="utf-8"?>
<ds:datastoreItem xmlns:ds="http://schemas.openxmlformats.org/officeDocument/2006/customXml" ds:itemID="{110EF3EB-ABD7-4908-A0BF-89C982792B37}">
  <ds:schemaRefs>
    <ds:schemaRef ds:uri="http://schemas.microsoft.com/VisualStudio/2011/storyboarding/control"/>
  </ds:schemaRefs>
</ds:datastoreItem>
</file>

<file path=customXml/itemProps1074.xml><?xml version="1.0" encoding="utf-8"?>
<ds:datastoreItem xmlns:ds="http://schemas.openxmlformats.org/officeDocument/2006/customXml" ds:itemID="{64CE2B11-8C13-402E-83A3-A3810FEF6D7A}">
  <ds:schemaRefs>
    <ds:schemaRef ds:uri="http://schemas.microsoft.com/VisualStudio/2011/storyboarding/control"/>
  </ds:schemaRefs>
</ds:datastoreItem>
</file>

<file path=customXml/itemProps1075.xml><?xml version="1.0" encoding="utf-8"?>
<ds:datastoreItem xmlns:ds="http://schemas.openxmlformats.org/officeDocument/2006/customXml" ds:itemID="{82CEC5E5-B814-4CBD-993A-246EBA8F1213}">
  <ds:schemaRefs>
    <ds:schemaRef ds:uri="http://schemas.microsoft.com/VisualStudio/2011/storyboarding/control"/>
  </ds:schemaRefs>
</ds:datastoreItem>
</file>

<file path=customXml/itemProps1076.xml><?xml version="1.0" encoding="utf-8"?>
<ds:datastoreItem xmlns:ds="http://schemas.openxmlformats.org/officeDocument/2006/customXml" ds:itemID="{1DCA8E9F-E94D-441A-BB05-3516BEB5C4A3}">
  <ds:schemaRefs>
    <ds:schemaRef ds:uri="http://schemas.microsoft.com/VisualStudio/2011/storyboarding/control"/>
  </ds:schemaRefs>
</ds:datastoreItem>
</file>

<file path=customXml/itemProps1077.xml><?xml version="1.0" encoding="utf-8"?>
<ds:datastoreItem xmlns:ds="http://schemas.openxmlformats.org/officeDocument/2006/customXml" ds:itemID="{7F426889-C9F5-4188-847D-718173C8E02B}">
  <ds:schemaRefs>
    <ds:schemaRef ds:uri="http://schemas.microsoft.com/VisualStudio/2011/storyboarding/control"/>
  </ds:schemaRefs>
</ds:datastoreItem>
</file>

<file path=customXml/itemProps1078.xml><?xml version="1.0" encoding="utf-8"?>
<ds:datastoreItem xmlns:ds="http://schemas.openxmlformats.org/officeDocument/2006/customXml" ds:itemID="{F027D1B4-62A5-465B-A5D1-C85AC1F6D88D}">
  <ds:schemaRefs>
    <ds:schemaRef ds:uri="http://schemas.microsoft.com/VisualStudio/2011/storyboarding/control"/>
  </ds:schemaRefs>
</ds:datastoreItem>
</file>

<file path=customXml/itemProps1079.xml><?xml version="1.0" encoding="utf-8"?>
<ds:datastoreItem xmlns:ds="http://schemas.openxmlformats.org/officeDocument/2006/customXml" ds:itemID="{6F286126-AD67-4F37-AFF9-FC529C9EF036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8BB5EE9B-13C0-4F7C-8F75-542AA8BE271C}">
  <ds:schemaRefs>
    <ds:schemaRef ds:uri="http://schemas.microsoft.com/VisualStudio/2011/storyboarding/control"/>
  </ds:schemaRefs>
</ds:datastoreItem>
</file>

<file path=customXml/itemProps1080.xml><?xml version="1.0" encoding="utf-8"?>
<ds:datastoreItem xmlns:ds="http://schemas.openxmlformats.org/officeDocument/2006/customXml" ds:itemID="{BBB5B143-5D23-4751-B925-45E5A55333A3}">
  <ds:schemaRefs>
    <ds:schemaRef ds:uri="http://schemas.microsoft.com/VisualStudio/2011/storyboarding/control"/>
  </ds:schemaRefs>
</ds:datastoreItem>
</file>

<file path=customXml/itemProps1081.xml><?xml version="1.0" encoding="utf-8"?>
<ds:datastoreItem xmlns:ds="http://schemas.openxmlformats.org/officeDocument/2006/customXml" ds:itemID="{50EF9587-E5CA-4BA0-A88F-A9F7956EC38A}">
  <ds:schemaRefs>
    <ds:schemaRef ds:uri="http://schemas.microsoft.com/VisualStudio/2011/storyboarding/control"/>
  </ds:schemaRefs>
</ds:datastoreItem>
</file>

<file path=customXml/itemProps1082.xml><?xml version="1.0" encoding="utf-8"?>
<ds:datastoreItem xmlns:ds="http://schemas.openxmlformats.org/officeDocument/2006/customXml" ds:itemID="{9C042283-FBDD-4148-8DF5-DA0ECED8B787}">
  <ds:schemaRefs>
    <ds:schemaRef ds:uri="http://schemas.microsoft.com/VisualStudio/2011/storyboarding/control"/>
  </ds:schemaRefs>
</ds:datastoreItem>
</file>

<file path=customXml/itemProps1083.xml><?xml version="1.0" encoding="utf-8"?>
<ds:datastoreItem xmlns:ds="http://schemas.openxmlformats.org/officeDocument/2006/customXml" ds:itemID="{320312CD-5CDB-4F38-B11E-FCAB3F0F54B4}">
  <ds:schemaRefs>
    <ds:schemaRef ds:uri="http://schemas.microsoft.com/VisualStudio/2011/storyboarding/control"/>
  </ds:schemaRefs>
</ds:datastoreItem>
</file>

<file path=customXml/itemProps1084.xml><?xml version="1.0" encoding="utf-8"?>
<ds:datastoreItem xmlns:ds="http://schemas.openxmlformats.org/officeDocument/2006/customXml" ds:itemID="{7888C04E-8DFE-490B-BA3B-278AAC192813}">
  <ds:schemaRefs>
    <ds:schemaRef ds:uri="http://schemas.microsoft.com/VisualStudio/2011/storyboarding/control"/>
  </ds:schemaRefs>
</ds:datastoreItem>
</file>

<file path=customXml/itemProps1085.xml><?xml version="1.0" encoding="utf-8"?>
<ds:datastoreItem xmlns:ds="http://schemas.openxmlformats.org/officeDocument/2006/customXml" ds:itemID="{C0B3EE04-99C3-4F64-9D87-9398C95FD3A1}">
  <ds:schemaRefs>
    <ds:schemaRef ds:uri="http://schemas.microsoft.com/VisualStudio/2011/storyboarding/control"/>
  </ds:schemaRefs>
</ds:datastoreItem>
</file>

<file path=customXml/itemProps1086.xml><?xml version="1.0" encoding="utf-8"?>
<ds:datastoreItem xmlns:ds="http://schemas.openxmlformats.org/officeDocument/2006/customXml" ds:itemID="{6FC1F3B5-F36A-4533-BD64-D72606B6A97E}">
  <ds:schemaRefs>
    <ds:schemaRef ds:uri="http://schemas.microsoft.com/VisualStudio/2011/storyboarding/control"/>
  </ds:schemaRefs>
</ds:datastoreItem>
</file>

<file path=customXml/itemProps1087.xml><?xml version="1.0" encoding="utf-8"?>
<ds:datastoreItem xmlns:ds="http://schemas.openxmlformats.org/officeDocument/2006/customXml" ds:itemID="{BB446D3E-77EE-410C-BE85-D24AFBCCCDD4}">
  <ds:schemaRefs>
    <ds:schemaRef ds:uri="http://schemas.microsoft.com/VisualStudio/2011/storyboarding/control"/>
  </ds:schemaRefs>
</ds:datastoreItem>
</file>

<file path=customXml/itemProps1088.xml><?xml version="1.0" encoding="utf-8"?>
<ds:datastoreItem xmlns:ds="http://schemas.openxmlformats.org/officeDocument/2006/customXml" ds:itemID="{3320065E-DDE5-44C9-81D0-D0DA8D221B43}">
  <ds:schemaRefs>
    <ds:schemaRef ds:uri="http://schemas.microsoft.com/VisualStudio/2011/storyboarding/control"/>
  </ds:schemaRefs>
</ds:datastoreItem>
</file>

<file path=customXml/itemProps1089.xml><?xml version="1.0" encoding="utf-8"?>
<ds:datastoreItem xmlns:ds="http://schemas.openxmlformats.org/officeDocument/2006/customXml" ds:itemID="{2B8B1031-6F90-49DE-90EC-C20451386B10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34C608FA-B508-4DF3-8942-60B1C8AB025C}">
  <ds:schemaRefs>
    <ds:schemaRef ds:uri="http://schemas.microsoft.com/VisualStudio/2011/storyboarding/control"/>
  </ds:schemaRefs>
</ds:datastoreItem>
</file>

<file path=customXml/itemProps1090.xml><?xml version="1.0" encoding="utf-8"?>
<ds:datastoreItem xmlns:ds="http://schemas.openxmlformats.org/officeDocument/2006/customXml" ds:itemID="{44E4EE3E-A5B5-40E4-93AB-D5516258EE24}">
  <ds:schemaRefs>
    <ds:schemaRef ds:uri="http://schemas.microsoft.com/VisualStudio/2011/storyboarding/control"/>
  </ds:schemaRefs>
</ds:datastoreItem>
</file>

<file path=customXml/itemProps1091.xml><?xml version="1.0" encoding="utf-8"?>
<ds:datastoreItem xmlns:ds="http://schemas.openxmlformats.org/officeDocument/2006/customXml" ds:itemID="{1AFAFB33-3E58-4D1E-9092-905BB04FC6A7}">
  <ds:schemaRefs>
    <ds:schemaRef ds:uri="http://schemas.microsoft.com/VisualStudio/2011/storyboarding/control"/>
  </ds:schemaRefs>
</ds:datastoreItem>
</file>

<file path=customXml/itemProps1092.xml><?xml version="1.0" encoding="utf-8"?>
<ds:datastoreItem xmlns:ds="http://schemas.openxmlformats.org/officeDocument/2006/customXml" ds:itemID="{C9707366-A1D0-427A-BC9E-30F334E5D33D}">
  <ds:schemaRefs>
    <ds:schemaRef ds:uri="http://schemas.microsoft.com/VisualStudio/2011/storyboarding/control"/>
  </ds:schemaRefs>
</ds:datastoreItem>
</file>

<file path=customXml/itemProps1093.xml><?xml version="1.0" encoding="utf-8"?>
<ds:datastoreItem xmlns:ds="http://schemas.openxmlformats.org/officeDocument/2006/customXml" ds:itemID="{2BACC87F-C387-4CA5-9CDD-1B2124E7ED9D}">
  <ds:schemaRefs>
    <ds:schemaRef ds:uri="http://schemas.microsoft.com/VisualStudio/2011/storyboarding/control"/>
  </ds:schemaRefs>
</ds:datastoreItem>
</file>

<file path=customXml/itemProps1094.xml><?xml version="1.0" encoding="utf-8"?>
<ds:datastoreItem xmlns:ds="http://schemas.openxmlformats.org/officeDocument/2006/customXml" ds:itemID="{5ADD3FA4-CC13-4EC2-A64F-431EA7A1F4BC}">
  <ds:schemaRefs>
    <ds:schemaRef ds:uri="http://schemas.microsoft.com/VisualStudio/2011/storyboarding/control"/>
  </ds:schemaRefs>
</ds:datastoreItem>
</file>

<file path=customXml/itemProps1095.xml><?xml version="1.0" encoding="utf-8"?>
<ds:datastoreItem xmlns:ds="http://schemas.openxmlformats.org/officeDocument/2006/customXml" ds:itemID="{F2C07E95-3E22-4913-A1E3-BCB269BCEA13}">
  <ds:schemaRefs>
    <ds:schemaRef ds:uri="http://schemas.microsoft.com/VisualStudio/2011/storyboarding/control"/>
  </ds:schemaRefs>
</ds:datastoreItem>
</file>

<file path=customXml/itemProps1096.xml><?xml version="1.0" encoding="utf-8"?>
<ds:datastoreItem xmlns:ds="http://schemas.openxmlformats.org/officeDocument/2006/customXml" ds:itemID="{20AE5535-BE42-4E34-AC16-454B4A22989F}">
  <ds:schemaRefs>
    <ds:schemaRef ds:uri="http://schemas.microsoft.com/VisualStudio/2011/storyboarding/control"/>
  </ds:schemaRefs>
</ds:datastoreItem>
</file>

<file path=customXml/itemProps1097.xml><?xml version="1.0" encoding="utf-8"?>
<ds:datastoreItem xmlns:ds="http://schemas.openxmlformats.org/officeDocument/2006/customXml" ds:itemID="{E36044D2-07E8-416C-BD22-DFC991D73123}">
  <ds:schemaRefs>
    <ds:schemaRef ds:uri="http://schemas.microsoft.com/VisualStudio/2011/storyboarding/control"/>
  </ds:schemaRefs>
</ds:datastoreItem>
</file>

<file path=customXml/itemProps1098.xml><?xml version="1.0" encoding="utf-8"?>
<ds:datastoreItem xmlns:ds="http://schemas.openxmlformats.org/officeDocument/2006/customXml" ds:itemID="{B29050CC-CFC9-45EA-A26B-4ACE5915F7F3}">
  <ds:schemaRefs>
    <ds:schemaRef ds:uri="http://schemas.microsoft.com/VisualStudio/2011/storyboarding/control"/>
  </ds:schemaRefs>
</ds:datastoreItem>
</file>

<file path=customXml/itemProps1099.xml><?xml version="1.0" encoding="utf-8"?>
<ds:datastoreItem xmlns:ds="http://schemas.openxmlformats.org/officeDocument/2006/customXml" ds:itemID="{C3F86B41-4F51-4C94-B8A5-F7F96DFCAB28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829F7C6-C512-4254-BDBA-E8E81493AE8A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5856872F-5085-43F7-A3A0-513910B4B8ED}">
  <ds:schemaRefs>
    <ds:schemaRef ds:uri="http://schemas.microsoft.com/VisualStudio/2011/storyboarding/control"/>
  </ds:schemaRefs>
</ds:datastoreItem>
</file>

<file path=customXml/itemProps1100.xml><?xml version="1.0" encoding="utf-8"?>
<ds:datastoreItem xmlns:ds="http://schemas.openxmlformats.org/officeDocument/2006/customXml" ds:itemID="{8469DCFB-0176-4DA9-90DC-B00DC6325610}">
  <ds:schemaRefs>
    <ds:schemaRef ds:uri="http://schemas.microsoft.com/VisualStudio/2011/storyboarding/control"/>
  </ds:schemaRefs>
</ds:datastoreItem>
</file>

<file path=customXml/itemProps1101.xml><?xml version="1.0" encoding="utf-8"?>
<ds:datastoreItem xmlns:ds="http://schemas.openxmlformats.org/officeDocument/2006/customXml" ds:itemID="{721A96B5-B083-4109-91AC-2FD91CFD9B99}">
  <ds:schemaRefs>
    <ds:schemaRef ds:uri="http://schemas.microsoft.com/VisualStudio/2011/storyboarding/control"/>
  </ds:schemaRefs>
</ds:datastoreItem>
</file>

<file path=customXml/itemProps1102.xml><?xml version="1.0" encoding="utf-8"?>
<ds:datastoreItem xmlns:ds="http://schemas.openxmlformats.org/officeDocument/2006/customXml" ds:itemID="{E60D67E4-68D4-4887-A999-5723BFB437AC}">
  <ds:schemaRefs>
    <ds:schemaRef ds:uri="http://schemas.microsoft.com/VisualStudio/2011/storyboarding/control"/>
  </ds:schemaRefs>
</ds:datastoreItem>
</file>

<file path=customXml/itemProps1103.xml><?xml version="1.0" encoding="utf-8"?>
<ds:datastoreItem xmlns:ds="http://schemas.openxmlformats.org/officeDocument/2006/customXml" ds:itemID="{49C27A84-796B-4BE8-AF42-3329BEF4D87B}">
  <ds:schemaRefs>
    <ds:schemaRef ds:uri="http://schemas.microsoft.com/VisualStudio/2011/storyboarding/control"/>
  </ds:schemaRefs>
</ds:datastoreItem>
</file>

<file path=customXml/itemProps1104.xml><?xml version="1.0" encoding="utf-8"?>
<ds:datastoreItem xmlns:ds="http://schemas.openxmlformats.org/officeDocument/2006/customXml" ds:itemID="{7275FAC5-3987-43D4-BC0F-4D8E64EF1FE6}">
  <ds:schemaRefs>
    <ds:schemaRef ds:uri="http://schemas.microsoft.com/VisualStudio/2011/storyboarding/control"/>
  </ds:schemaRefs>
</ds:datastoreItem>
</file>

<file path=customXml/itemProps1105.xml><?xml version="1.0" encoding="utf-8"?>
<ds:datastoreItem xmlns:ds="http://schemas.openxmlformats.org/officeDocument/2006/customXml" ds:itemID="{7178CF9A-A3B8-4FB0-937F-7835CED1E5E4}">
  <ds:schemaRefs>
    <ds:schemaRef ds:uri="http://schemas.microsoft.com/VisualStudio/2011/storyboarding/control"/>
  </ds:schemaRefs>
</ds:datastoreItem>
</file>

<file path=customXml/itemProps1106.xml><?xml version="1.0" encoding="utf-8"?>
<ds:datastoreItem xmlns:ds="http://schemas.openxmlformats.org/officeDocument/2006/customXml" ds:itemID="{4776568E-11F0-4C88-BCF8-05E07B5FCB55}">
  <ds:schemaRefs>
    <ds:schemaRef ds:uri="http://schemas.microsoft.com/VisualStudio/2011/storyboarding/control"/>
  </ds:schemaRefs>
</ds:datastoreItem>
</file>

<file path=customXml/itemProps1107.xml><?xml version="1.0" encoding="utf-8"?>
<ds:datastoreItem xmlns:ds="http://schemas.openxmlformats.org/officeDocument/2006/customXml" ds:itemID="{77F182D8-3133-47C8-878C-84AFAF8663D2}">
  <ds:schemaRefs>
    <ds:schemaRef ds:uri="http://schemas.microsoft.com/VisualStudio/2011/storyboarding/control"/>
  </ds:schemaRefs>
</ds:datastoreItem>
</file>

<file path=customXml/itemProps1108.xml><?xml version="1.0" encoding="utf-8"?>
<ds:datastoreItem xmlns:ds="http://schemas.openxmlformats.org/officeDocument/2006/customXml" ds:itemID="{5F852A8B-E606-4DA4-8C75-4BC99A823FF9}">
  <ds:schemaRefs>
    <ds:schemaRef ds:uri="http://schemas.microsoft.com/VisualStudio/2011/storyboarding/control"/>
  </ds:schemaRefs>
</ds:datastoreItem>
</file>

<file path=customXml/itemProps1109.xml><?xml version="1.0" encoding="utf-8"?>
<ds:datastoreItem xmlns:ds="http://schemas.openxmlformats.org/officeDocument/2006/customXml" ds:itemID="{DEA59C41-CA1E-4CD7-843A-20E93D868F25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4435DD29-44D0-4AB9-A32D-54F1D167904A}">
  <ds:schemaRefs>
    <ds:schemaRef ds:uri="http://schemas.microsoft.com/VisualStudio/2011/storyboarding/control"/>
  </ds:schemaRefs>
</ds:datastoreItem>
</file>

<file path=customXml/itemProps1110.xml><?xml version="1.0" encoding="utf-8"?>
<ds:datastoreItem xmlns:ds="http://schemas.openxmlformats.org/officeDocument/2006/customXml" ds:itemID="{E84AE41F-1B12-4F74-BD87-7128DEAE77B0}">
  <ds:schemaRefs>
    <ds:schemaRef ds:uri="http://schemas.microsoft.com/VisualStudio/2011/storyboarding/control"/>
  </ds:schemaRefs>
</ds:datastoreItem>
</file>

<file path=customXml/itemProps1111.xml><?xml version="1.0" encoding="utf-8"?>
<ds:datastoreItem xmlns:ds="http://schemas.openxmlformats.org/officeDocument/2006/customXml" ds:itemID="{64172BA5-707B-43A3-AF80-F64743BDBE6F}">
  <ds:schemaRefs>
    <ds:schemaRef ds:uri="http://schemas.microsoft.com/VisualStudio/2011/storyboarding/control"/>
  </ds:schemaRefs>
</ds:datastoreItem>
</file>

<file path=customXml/itemProps1112.xml><?xml version="1.0" encoding="utf-8"?>
<ds:datastoreItem xmlns:ds="http://schemas.openxmlformats.org/officeDocument/2006/customXml" ds:itemID="{C1DF7173-52B5-4FDA-BF88-6DFB634AA383}">
  <ds:schemaRefs>
    <ds:schemaRef ds:uri="http://schemas.microsoft.com/VisualStudio/2011/storyboarding/control"/>
  </ds:schemaRefs>
</ds:datastoreItem>
</file>

<file path=customXml/itemProps1113.xml><?xml version="1.0" encoding="utf-8"?>
<ds:datastoreItem xmlns:ds="http://schemas.openxmlformats.org/officeDocument/2006/customXml" ds:itemID="{73CBB465-65FC-420B-B26C-2D1788FA2674}">
  <ds:schemaRefs>
    <ds:schemaRef ds:uri="http://schemas.microsoft.com/VisualStudio/2011/storyboarding/control"/>
  </ds:schemaRefs>
</ds:datastoreItem>
</file>

<file path=customXml/itemProps1114.xml><?xml version="1.0" encoding="utf-8"?>
<ds:datastoreItem xmlns:ds="http://schemas.openxmlformats.org/officeDocument/2006/customXml" ds:itemID="{466FF9BA-F924-4870-90EF-EDAA12BF6EB2}">
  <ds:schemaRefs>
    <ds:schemaRef ds:uri="http://schemas.microsoft.com/VisualStudio/2011/storyboarding/control"/>
  </ds:schemaRefs>
</ds:datastoreItem>
</file>

<file path=customXml/itemProps1115.xml><?xml version="1.0" encoding="utf-8"?>
<ds:datastoreItem xmlns:ds="http://schemas.openxmlformats.org/officeDocument/2006/customXml" ds:itemID="{B242700E-4E58-4BA1-940C-D9C40435DFBD}">
  <ds:schemaRefs>
    <ds:schemaRef ds:uri="http://schemas.microsoft.com/VisualStudio/2011/storyboarding/control"/>
  </ds:schemaRefs>
</ds:datastoreItem>
</file>

<file path=customXml/itemProps1116.xml><?xml version="1.0" encoding="utf-8"?>
<ds:datastoreItem xmlns:ds="http://schemas.openxmlformats.org/officeDocument/2006/customXml" ds:itemID="{3741F598-71F4-41EA-877D-48DEB6C2C04A}">
  <ds:schemaRefs>
    <ds:schemaRef ds:uri="http://schemas.microsoft.com/VisualStudio/2011/storyboarding/control"/>
  </ds:schemaRefs>
</ds:datastoreItem>
</file>

<file path=customXml/itemProps1117.xml><?xml version="1.0" encoding="utf-8"?>
<ds:datastoreItem xmlns:ds="http://schemas.openxmlformats.org/officeDocument/2006/customXml" ds:itemID="{6E6E9212-1D18-4635-B7EE-D066E127949C}">
  <ds:schemaRefs>
    <ds:schemaRef ds:uri="http://schemas.microsoft.com/VisualStudio/2011/storyboarding/control"/>
  </ds:schemaRefs>
</ds:datastoreItem>
</file>

<file path=customXml/itemProps1118.xml><?xml version="1.0" encoding="utf-8"?>
<ds:datastoreItem xmlns:ds="http://schemas.openxmlformats.org/officeDocument/2006/customXml" ds:itemID="{C4E14DBA-3F8D-4DBE-A728-65310B3EA249}">
  <ds:schemaRefs>
    <ds:schemaRef ds:uri="http://schemas.microsoft.com/VisualStudio/2011/storyboarding/control"/>
  </ds:schemaRefs>
</ds:datastoreItem>
</file>

<file path=customXml/itemProps1119.xml><?xml version="1.0" encoding="utf-8"?>
<ds:datastoreItem xmlns:ds="http://schemas.openxmlformats.org/officeDocument/2006/customXml" ds:itemID="{8ECBD80B-BF54-422F-A4DA-F00AD6695670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BAB950C2-7A45-49A4-A4BC-BD9CF88EABC2}">
  <ds:schemaRefs>
    <ds:schemaRef ds:uri="http://schemas.microsoft.com/VisualStudio/2011/storyboarding/control"/>
  </ds:schemaRefs>
</ds:datastoreItem>
</file>

<file path=customXml/itemProps1120.xml><?xml version="1.0" encoding="utf-8"?>
<ds:datastoreItem xmlns:ds="http://schemas.openxmlformats.org/officeDocument/2006/customXml" ds:itemID="{D196E2F5-F1BB-487D-B413-8F28F615CCC1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51315BFB-24AD-4D73-B122-07BE55B520FC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CE057D3D-CC73-45CE-A6D8-7DC68552E92F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12B95CF4-65F3-4EF5-9DBA-DB4A46B9E794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1248A9F4-AC01-4FFE-92F5-4293B4AEFA38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D0667C76-98F2-4C7D-BF04-F46FAA61247B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7CA9B4B9-99EE-47BD-B1F1-FF20D629E293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4B6C9E3E-BF0B-4AF8-833A-92DAB1ED6BAB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BA6940CD-D4B9-4E70-9696-A9375220E2DD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479A0D14-AD89-4D16-87A7-7DD84CE71AB6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D41540FA-DD0D-4270-B537-EC710FD7A895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3A84A450-862B-4557-8D8E-518033FB7B8E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95666FD9-B30F-4074-8374-E7846C1F5BA0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EBE78D1F-B4AB-49AC-89CA-D5F4FF3E6FD4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AE0AF4E6-F336-4AD7-8D13-EF3229E29A7E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F69C00C1-1EB4-4463-B8E5-52E8D02F4CBB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40141CB2-6E1B-48E5-91C7-4DBEC75275BC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546B8ED1-E07F-452D-8861-258D52345B98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FAA208FB-DC79-49A8-BAD9-966BAD46D1FA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8AAFB04E-7515-4677-808C-F5DA02D6C8E0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9BC4C179-E4F4-4999-B526-DF3B6D408E10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5450A56D-9782-45E7-99D4-049684BA41F5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09489E13-8768-4E8D-A254-16DFF0ECAA3F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FC1B8EAC-6FD7-482D-934A-88DF27EFB43B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65AA759D-B833-4985-82EF-B3B6E651319C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D0BB05FE-3C01-4CFA-A39B-3E29664CCCE0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142C2ECA-A66D-409D-B87D-B5A3C00AB3A1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BC8A0C67-B208-4D2A-A450-F399A0FD202F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8CFFD944-6AB7-48D3-AAEE-3939C20CA6DB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9843140E-8A71-4B0B-9E0F-15A7C0F0E44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9514F05-D71E-444D-A9F8-6E20C200B3A7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9BAC4321-19B4-48DA-B394-7BE69DDA0C3C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1112392E-09C8-446B-B1E8-406C082C251E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4A643870-953F-476A-B434-ACC5E538E10B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24894135-3C9F-4C00-828F-9DB20961D823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6BF72C4B-5733-492D-A2B6-398A458F32A5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A9104822-40E9-44E9-9199-3E743BE40CBE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B966045F-1AB1-4DD4-94CE-A30B978E09D8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9932C262-2AF9-4763-AECB-9040EF326095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8D1C205F-55A5-4685-A1F7-7BC8D23C639B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2E2EF8FE-AD2F-4989-B5DA-B024E58AE255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BC8C83BF-A1E7-4BEE-B929-695872DB8EAB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3C7376DF-0E88-42AC-8543-E92C190FBBA8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5AD7B541-E4B8-4E28-B89B-2E00D35751B2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ADDA92E4-BAEB-4195-B6E9-F515E8991A51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FF053F97-572B-4E80-83CD-BC6205DCDEE6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52124620-8EBC-4568-AF77-FC382B7723CF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E2C51D90-6F1F-42B3-9BE5-4DD8C41F1652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3CB07B16-0CF0-4F82-84F3-71C7FD6F8D42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D1334FF6-5D57-45DA-B0DD-3D3259D586FF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B2F326E3-CDF9-4012-9A18-B6BC63CE6E21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71811781-AB37-4C6A-AE09-268B44AB5DC1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29D5D38C-CB16-4625-945F-197CBFDBA528}">
  <ds:schemaRefs>
    <ds:schemaRef ds:uri="http://schemas.microsoft.com/VisualStudio/2011/storyboarding/control"/>
  </ds:schemaRefs>
</ds:datastoreItem>
</file>

<file path=customXml/itemProps160.xml><?xml version="1.0" encoding="utf-8"?>
<ds:datastoreItem xmlns:ds="http://schemas.openxmlformats.org/officeDocument/2006/customXml" ds:itemID="{62D0FC34-B655-4663-B83C-6A78094EC3A0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63F58BD6-2DC9-4845-B561-18C6C9F6C073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007E4D52-CC56-411C-8B20-14A738FAD170}">
  <ds:schemaRefs>
    <ds:schemaRef ds:uri="http://schemas.microsoft.com/VisualStudio/2011/storyboarding/control"/>
  </ds:schemaRefs>
</ds:datastoreItem>
</file>

<file path=customXml/itemProps163.xml><?xml version="1.0" encoding="utf-8"?>
<ds:datastoreItem xmlns:ds="http://schemas.openxmlformats.org/officeDocument/2006/customXml" ds:itemID="{3E47682E-A8F5-4AC7-AA1C-9963F0D08BA8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6BB818C0-8CFF-4E2E-9955-D33AC37C97D8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33F3FFDB-7F9C-4CE5-82FB-38B357146294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E183BC4A-2FCF-48B7-BFF0-7E46396C76FD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1D25D34F-1BE9-4F38-B647-5315C3B33168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96642501-23BD-472D-97BB-9F9E31107704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A341B88A-FBDF-4C8E-96FC-55530CD5B114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0E45C751-A807-4B30-8A7A-AA461776F989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5AFCFA5F-4588-4A21-A345-98AC448EBBC5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F182A02C-B656-485F-9141-E82A05AC5693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42DCC2F0-3DCB-419E-9D75-056B174DA2E2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EE1C8B86-0A84-4CC1-A2AE-82AF0EA779D1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C286D683-9A3F-43A1-94F2-E96655F4F0B9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9DF8973C-5C29-4808-BCFD-E24FB37996B7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FEFD1ADC-4BC7-48CB-8D5F-CEEEBB757EA6}">
  <ds:schemaRefs>
    <ds:schemaRef ds:uri="http://schemas.microsoft.com/VisualStudio/2011/storyboarding/control"/>
  </ds:schemaRefs>
</ds:datastoreItem>
</file>

<file path=customXml/itemProps177.xml><?xml version="1.0" encoding="utf-8"?>
<ds:datastoreItem xmlns:ds="http://schemas.openxmlformats.org/officeDocument/2006/customXml" ds:itemID="{5A4A59E3-1198-41AA-A3A7-4060EB83833D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2487E817-A02E-4BB3-AD85-8ABA768313D2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2703537D-8C09-41A3-BC0D-A672C56CC9E0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DAE4FC32-47C5-4B23-B30D-9B3BAC1F4A21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4148D8A7-0B86-4CB8-A43F-31CA42F44E85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8544F3E0-85BA-45FB-9A6F-5B96F1CFA4C4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7AD4C34C-9B7F-42C5-AE35-721BB77C46AA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75EC4119-C90C-4F48-ADB8-363D643A9CD5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23687983-C1E9-452B-8186-991796658121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258103AD-BA08-47E2-8061-98321C353390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D6F64C39-696B-445B-9900-8F8D8F1E1E3B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B2BC66C2-015F-4264-858E-CEFED71F9D69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CBB1AAAF-BECF-4383-91A5-D8C43818634C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82ED8523-F122-4A4D-80F0-C3B9C9D04C78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36D0E765-F15E-48E2-85A3-6D54A5EA85DC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C831DDC6-4572-465A-BD39-5D23DDC0EDC1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D7438437-FFA1-4E73-A793-F3ED2BE1D7FA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6C30C8BA-2F92-40B2-B940-212FEB0E17ED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02EEE945-BB8F-4CF0-8DFE-A57A95FB9980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F278304B-F50E-4282-8D54-9A74BC6716E1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79C9E632-06E4-4D8B-A131-ADA56E6911DF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D87F9746-A633-4ACB-B352-7BE7CF33DE20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7A34264B-22E3-4A37-A451-67C9E4F66F7D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0D1BFB90-6A3F-489C-887A-7313AEDCCFDC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B0D2AF1B-1433-4BB6-AF25-EF94C7A6F8B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CCA2644-58D8-4CD3-959A-45B7EA0FD915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74BC1DFF-FE01-40EB-B98F-C9288B95DD33}">
  <ds:schemaRefs>
    <ds:schemaRef ds:uri="http://schemas.microsoft.com/VisualStudio/2011/storyboarding/control"/>
  </ds:schemaRefs>
</ds:datastoreItem>
</file>

<file path=customXml/itemProps200.xml><?xml version="1.0" encoding="utf-8"?>
<ds:datastoreItem xmlns:ds="http://schemas.openxmlformats.org/officeDocument/2006/customXml" ds:itemID="{10C872DB-6B94-4D28-A73B-D3A8A89EE6BF}">
  <ds:schemaRefs>
    <ds:schemaRef ds:uri="http://schemas.microsoft.com/VisualStudio/2011/storyboarding/control"/>
  </ds:schemaRefs>
</ds:datastoreItem>
</file>

<file path=customXml/itemProps201.xml><?xml version="1.0" encoding="utf-8"?>
<ds:datastoreItem xmlns:ds="http://schemas.openxmlformats.org/officeDocument/2006/customXml" ds:itemID="{89DED67C-B6F6-4AC9-B36A-36BC5E73C9B3}">
  <ds:schemaRefs>
    <ds:schemaRef ds:uri="http://schemas.microsoft.com/VisualStudio/2011/storyboarding/control"/>
  </ds:schemaRefs>
</ds:datastoreItem>
</file>

<file path=customXml/itemProps202.xml><?xml version="1.0" encoding="utf-8"?>
<ds:datastoreItem xmlns:ds="http://schemas.openxmlformats.org/officeDocument/2006/customXml" ds:itemID="{3A073EB5-61DA-4D11-BD30-BC980ABF16FC}">
  <ds:schemaRefs>
    <ds:schemaRef ds:uri="http://schemas.microsoft.com/VisualStudio/2011/storyboarding/control"/>
  </ds:schemaRefs>
</ds:datastoreItem>
</file>

<file path=customXml/itemProps203.xml><?xml version="1.0" encoding="utf-8"?>
<ds:datastoreItem xmlns:ds="http://schemas.openxmlformats.org/officeDocument/2006/customXml" ds:itemID="{E2B10A5A-6C4C-4B36-929B-FFDF631E0887}">
  <ds:schemaRefs>
    <ds:schemaRef ds:uri="http://schemas.microsoft.com/VisualStudio/2011/storyboarding/control"/>
  </ds:schemaRefs>
</ds:datastoreItem>
</file>

<file path=customXml/itemProps204.xml><?xml version="1.0" encoding="utf-8"?>
<ds:datastoreItem xmlns:ds="http://schemas.openxmlformats.org/officeDocument/2006/customXml" ds:itemID="{1D5046FA-2821-43E8-B1B9-4DDF829C5C0D}">
  <ds:schemaRefs>
    <ds:schemaRef ds:uri="http://schemas.microsoft.com/VisualStudio/2011/storyboarding/control"/>
  </ds:schemaRefs>
</ds:datastoreItem>
</file>

<file path=customXml/itemProps205.xml><?xml version="1.0" encoding="utf-8"?>
<ds:datastoreItem xmlns:ds="http://schemas.openxmlformats.org/officeDocument/2006/customXml" ds:itemID="{D4D9E5F2-CB07-45EF-A5E1-37C997D9AD05}">
  <ds:schemaRefs>
    <ds:schemaRef ds:uri="http://schemas.microsoft.com/VisualStudio/2011/storyboarding/control"/>
  </ds:schemaRefs>
</ds:datastoreItem>
</file>

<file path=customXml/itemProps206.xml><?xml version="1.0" encoding="utf-8"?>
<ds:datastoreItem xmlns:ds="http://schemas.openxmlformats.org/officeDocument/2006/customXml" ds:itemID="{F874D1B3-E5C5-4A99-91A9-EF6E52140F8A}">
  <ds:schemaRefs>
    <ds:schemaRef ds:uri="http://schemas.microsoft.com/VisualStudio/2011/storyboarding/control"/>
  </ds:schemaRefs>
</ds:datastoreItem>
</file>

<file path=customXml/itemProps207.xml><?xml version="1.0" encoding="utf-8"?>
<ds:datastoreItem xmlns:ds="http://schemas.openxmlformats.org/officeDocument/2006/customXml" ds:itemID="{C99B34D2-3766-442E-9F8B-2CD6873EC471}">
  <ds:schemaRefs>
    <ds:schemaRef ds:uri="http://schemas.microsoft.com/VisualStudio/2011/storyboarding/control"/>
  </ds:schemaRefs>
</ds:datastoreItem>
</file>

<file path=customXml/itemProps208.xml><?xml version="1.0" encoding="utf-8"?>
<ds:datastoreItem xmlns:ds="http://schemas.openxmlformats.org/officeDocument/2006/customXml" ds:itemID="{B9C54901-9808-4E81-8364-2212D3EAADB5}">
  <ds:schemaRefs>
    <ds:schemaRef ds:uri="http://schemas.microsoft.com/VisualStudio/2011/storyboarding/control"/>
  </ds:schemaRefs>
</ds:datastoreItem>
</file>

<file path=customXml/itemProps209.xml><?xml version="1.0" encoding="utf-8"?>
<ds:datastoreItem xmlns:ds="http://schemas.openxmlformats.org/officeDocument/2006/customXml" ds:itemID="{FB1B6F16-CBE6-4AED-A946-16E87B759952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EDD55E7A-605D-4A76-8B92-ACE4F74BF032}">
  <ds:schemaRefs>
    <ds:schemaRef ds:uri="http://schemas.microsoft.com/VisualStudio/2011/storyboarding/control"/>
  </ds:schemaRefs>
</ds:datastoreItem>
</file>

<file path=customXml/itemProps210.xml><?xml version="1.0" encoding="utf-8"?>
<ds:datastoreItem xmlns:ds="http://schemas.openxmlformats.org/officeDocument/2006/customXml" ds:itemID="{CA05FC21-CBB6-42EA-9052-593FD683AD8F}">
  <ds:schemaRefs>
    <ds:schemaRef ds:uri="http://schemas.microsoft.com/VisualStudio/2011/storyboarding/control"/>
  </ds:schemaRefs>
</ds:datastoreItem>
</file>

<file path=customXml/itemProps211.xml><?xml version="1.0" encoding="utf-8"?>
<ds:datastoreItem xmlns:ds="http://schemas.openxmlformats.org/officeDocument/2006/customXml" ds:itemID="{4AC317B9-9CA8-4AC1-B2E8-622CDED68F5B}">
  <ds:schemaRefs>
    <ds:schemaRef ds:uri="http://schemas.microsoft.com/VisualStudio/2011/storyboarding/control"/>
  </ds:schemaRefs>
</ds:datastoreItem>
</file>

<file path=customXml/itemProps212.xml><?xml version="1.0" encoding="utf-8"?>
<ds:datastoreItem xmlns:ds="http://schemas.openxmlformats.org/officeDocument/2006/customXml" ds:itemID="{DA68A9C5-70F5-4F26-BC55-73D034FBFE8B}">
  <ds:schemaRefs>
    <ds:schemaRef ds:uri="http://schemas.microsoft.com/VisualStudio/2011/storyboarding/control"/>
  </ds:schemaRefs>
</ds:datastoreItem>
</file>

<file path=customXml/itemProps213.xml><?xml version="1.0" encoding="utf-8"?>
<ds:datastoreItem xmlns:ds="http://schemas.openxmlformats.org/officeDocument/2006/customXml" ds:itemID="{29492D15-F676-417C-9522-2F17078E17C7}">
  <ds:schemaRefs>
    <ds:schemaRef ds:uri="http://schemas.microsoft.com/VisualStudio/2011/storyboarding/control"/>
  </ds:schemaRefs>
</ds:datastoreItem>
</file>

<file path=customXml/itemProps214.xml><?xml version="1.0" encoding="utf-8"?>
<ds:datastoreItem xmlns:ds="http://schemas.openxmlformats.org/officeDocument/2006/customXml" ds:itemID="{4AC9706C-0DF8-44BD-AF3B-F763DFDBF4BA}">
  <ds:schemaRefs>
    <ds:schemaRef ds:uri="http://schemas.microsoft.com/VisualStudio/2011/storyboarding/control"/>
  </ds:schemaRefs>
</ds:datastoreItem>
</file>

<file path=customXml/itemProps215.xml><?xml version="1.0" encoding="utf-8"?>
<ds:datastoreItem xmlns:ds="http://schemas.openxmlformats.org/officeDocument/2006/customXml" ds:itemID="{EBB0BE2A-DFBB-4B79-AC44-AA5FF7A4D3EF}">
  <ds:schemaRefs>
    <ds:schemaRef ds:uri="http://schemas.microsoft.com/VisualStudio/2011/storyboarding/control"/>
  </ds:schemaRefs>
</ds:datastoreItem>
</file>

<file path=customXml/itemProps216.xml><?xml version="1.0" encoding="utf-8"?>
<ds:datastoreItem xmlns:ds="http://schemas.openxmlformats.org/officeDocument/2006/customXml" ds:itemID="{23300168-853F-4003-BB56-3AB48319A361}">
  <ds:schemaRefs>
    <ds:schemaRef ds:uri="http://schemas.microsoft.com/VisualStudio/2011/storyboarding/control"/>
  </ds:schemaRefs>
</ds:datastoreItem>
</file>

<file path=customXml/itemProps217.xml><?xml version="1.0" encoding="utf-8"?>
<ds:datastoreItem xmlns:ds="http://schemas.openxmlformats.org/officeDocument/2006/customXml" ds:itemID="{3E6073E4-03D9-43AD-9673-00EC88796893}">
  <ds:schemaRefs>
    <ds:schemaRef ds:uri="http://schemas.microsoft.com/VisualStudio/2011/storyboarding/control"/>
  </ds:schemaRefs>
</ds:datastoreItem>
</file>

<file path=customXml/itemProps218.xml><?xml version="1.0" encoding="utf-8"?>
<ds:datastoreItem xmlns:ds="http://schemas.openxmlformats.org/officeDocument/2006/customXml" ds:itemID="{BE0CE799-FEC8-4E2E-9E58-ED83FA5044BD}">
  <ds:schemaRefs>
    <ds:schemaRef ds:uri="http://schemas.microsoft.com/VisualStudio/2011/storyboarding/control"/>
  </ds:schemaRefs>
</ds:datastoreItem>
</file>

<file path=customXml/itemProps219.xml><?xml version="1.0" encoding="utf-8"?>
<ds:datastoreItem xmlns:ds="http://schemas.openxmlformats.org/officeDocument/2006/customXml" ds:itemID="{5B2B8C28-E1EF-48DD-879F-C7AFA3059DC2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EB6ED273-8D24-4ED1-8FB6-06915EFEBF97}">
  <ds:schemaRefs>
    <ds:schemaRef ds:uri="http://schemas.microsoft.com/VisualStudio/2011/storyboarding/control"/>
  </ds:schemaRefs>
</ds:datastoreItem>
</file>

<file path=customXml/itemProps220.xml><?xml version="1.0" encoding="utf-8"?>
<ds:datastoreItem xmlns:ds="http://schemas.openxmlformats.org/officeDocument/2006/customXml" ds:itemID="{BEDA2025-2EEF-423F-8CCC-D3EE4FBFF462}">
  <ds:schemaRefs>
    <ds:schemaRef ds:uri="http://schemas.microsoft.com/VisualStudio/2011/storyboarding/control"/>
  </ds:schemaRefs>
</ds:datastoreItem>
</file>

<file path=customXml/itemProps221.xml><?xml version="1.0" encoding="utf-8"?>
<ds:datastoreItem xmlns:ds="http://schemas.openxmlformats.org/officeDocument/2006/customXml" ds:itemID="{1706B1BA-84CD-4373-A76F-9E5AF61721E8}">
  <ds:schemaRefs>
    <ds:schemaRef ds:uri="http://schemas.microsoft.com/VisualStudio/2011/storyboarding/control"/>
  </ds:schemaRefs>
</ds:datastoreItem>
</file>

<file path=customXml/itemProps222.xml><?xml version="1.0" encoding="utf-8"?>
<ds:datastoreItem xmlns:ds="http://schemas.openxmlformats.org/officeDocument/2006/customXml" ds:itemID="{C48F479B-E002-41B1-9CF3-33978928C2C6}">
  <ds:schemaRefs>
    <ds:schemaRef ds:uri="http://schemas.microsoft.com/VisualStudio/2011/storyboarding/control"/>
  </ds:schemaRefs>
</ds:datastoreItem>
</file>

<file path=customXml/itemProps223.xml><?xml version="1.0" encoding="utf-8"?>
<ds:datastoreItem xmlns:ds="http://schemas.openxmlformats.org/officeDocument/2006/customXml" ds:itemID="{C408BFE3-D735-43AD-B437-C0BD1BF25B1D}">
  <ds:schemaRefs>
    <ds:schemaRef ds:uri="http://schemas.microsoft.com/VisualStudio/2011/storyboarding/control"/>
  </ds:schemaRefs>
</ds:datastoreItem>
</file>

<file path=customXml/itemProps224.xml><?xml version="1.0" encoding="utf-8"?>
<ds:datastoreItem xmlns:ds="http://schemas.openxmlformats.org/officeDocument/2006/customXml" ds:itemID="{6D563385-6B8F-48D1-BC28-0D0595F549D3}">
  <ds:schemaRefs>
    <ds:schemaRef ds:uri="http://schemas.microsoft.com/VisualStudio/2011/storyboarding/control"/>
  </ds:schemaRefs>
</ds:datastoreItem>
</file>

<file path=customXml/itemProps225.xml><?xml version="1.0" encoding="utf-8"?>
<ds:datastoreItem xmlns:ds="http://schemas.openxmlformats.org/officeDocument/2006/customXml" ds:itemID="{BF88002B-F9D8-43AC-BA63-DF7FBA6BCA0B}">
  <ds:schemaRefs>
    <ds:schemaRef ds:uri="http://schemas.microsoft.com/VisualStudio/2011/storyboarding/control"/>
  </ds:schemaRefs>
</ds:datastoreItem>
</file>

<file path=customXml/itemProps226.xml><?xml version="1.0" encoding="utf-8"?>
<ds:datastoreItem xmlns:ds="http://schemas.openxmlformats.org/officeDocument/2006/customXml" ds:itemID="{7661F645-82E8-4E5E-AFA8-5759984243FA}">
  <ds:schemaRefs>
    <ds:schemaRef ds:uri="http://schemas.microsoft.com/VisualStudio/2011/storyboarding/control"/>
  </ds:schemaRefs>
</ds:datastoreItem>
</file>

<file path=customXml/itemProps227.xml><?xml version="1.0" encoding="utf-8"?>
<ds:datastoreItem xmlns:ds="http://schemas.openxmlformats.org/officeDocument/2006/customXml" ds:itemID="{165034FE-964D-4C89-8353-0CACEBD95388}">
  <ds:schemaRefs>
    <ds:schemaRef ds:uri="http://schemas.microsoft.com/VisualStudio/2011/storyboarding/control"/>
  </ds:schemaRefs>
</ds:datastoreItem>
</file>

<file path=customXml/itemProps228.xml><?xml version="1.0" encoding="utf-8"?>
<ds:datastoreItem xmlns:ds="http://schemas.openxmlformats.org/officeDocument/2006/customXml" ds:itemID="{AE4DC7B0-2141-40E4-8381-94B52E76FE46}">
  <ds:schemaRefs>
    <ds:schemaRef ds:uri="http://schemas.microsoft.com/VisualStudio/2011/storyboarding/control"/>
  </ds:schemaRefs>
</ds:datastoreItem>
</file>

<file path=customXml/itemProps229.xml><?xml version="1.0" encoding="utf-8"?>
<ds:datastoreItem xmlns:ds="http://schemas.openxmlformats.org/officeDocument/2006/customXml" ds:itemID="{74797023-29F4-4B35-8149-82072F65187F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6D7BA239-1EA6-47C3-96CB-8FB43D072C7C}">
  <ds:schemaRefs>
    <ds:schemaRef ds:uri="http://schemas.microsoft.com/VisualStudio/2011/storyboarding/control"/>
  </ds:schemaRefs>
</ds:datastoreItem>
</file>

<file path=customXml/itemProps230.xml><?xml version="1.0" encoding="utf-8"?>
<ds:datastoreItem xmlns:ds="http://schemas.openxmlformats.org/officeDocument/2006/customXml" ds:itemID="{E15B08CF-C762-4DCE-A034-9F1151AFC6D9}">
  <ds:schemaRefs>
    <ds:schemaRef ds:uri="http://schemas.microsoft.com/VisualStudio/2011/storyboarding/control"/>
  </ds:schemaRefs>
</ds:datastoreItem>
</file>

<file path=customXml/itemProps231.xml><?xml version="1.0" encoding="utf-8"?>
<ds:datastoreItem xmlns:ds="http://schemas.openxmlformats.org/officeDocument/2006/customXml" ds:itemID="{5AC3B585-9114-46F6-A037-B76243F6A74D}">
  <ds:schemaRefs>
    <ds:schemaRef ds:uri="http://schemas.microsoft.com/VisualStudio/2011/storyboarding/control"/>
  </ds:schemaRefs>
</ds:datastoreItem>
</file>

<file path=customXml/itemProps232.xml><?xml version="1.0" encoding="utf-8"?>
<ds:datastoreItem xmlns:ds="http://schemas.openxmlformats.org/officeDocument/2006/customXml" ds:itemID="{1BB835FC-284B-49F1-A999-0B8D1FF602DE}">
  <ds:schemaRefs>
    <ds:schemaRef ds:uri="http://schemas.microsoft.com/VisualStudio/2011/storyboarding/control"/>
  </ds:schemaRefs>
</ds:datastoreItem>
</file>

<file path=customXml/itemProps233.xml><?xml version="1.0" encoding="utf-8"?>
<ds:datastoreItem xmlns:ds="http://schemas.openxmlformats.org/officeDocument/2006/customXml" ds:itemID="{1881C861-11C2-48FF-8F06-7D3F2E5313C6}">
  <ds:schemaRefs>
    <ds:schemaRef ds:uri="http://schemas.microsoft.com/VisualStudio/2011/storyboarding/control"/>
  </ds:schemaRefs>
</ds:datastoreItem>
</file>

<file path=customXml/itemProps234.xml><?xml version="1.0" encoding="utf-8"?>
<ds:datastoreItem xmlns:ds="http://schemas.openxmlformats.org/officeDocument/2006/customXml" ds:itemID="{7484186B-7341-44E1-B409-09D2951717FB}">
  <ds:schemaRefs>
    <ds:schemaRef ds:uri="http://schemas.microsoft.com/VisualStudio/2011/storyboarding/control"/>
  </ds:schemaRefs>
</ds:datastoreItem>
</file>

<file path=customXml/itemProps235.xml><?xml version="1.0" encoding="utf-8"?>
<ds:datastoreItem xmlns:ds="http://schemas.openxmlformats.org/officeDocument/2006/customXml" ds:itemID="{AA94D254-026C-47E9-B1DC-2E2FA4AAE1DE}">
  <ds:schemaRefs>
    <ds:schemaRef ds:uri="http://schemas.microsoft.com/VisualStudio/2011/storyboarding/control"/>
  </ds:schemaRefs>
</ds:datastoreItem>
</file>

<file path=customXml/itemProps236.xml><?xml version="1.0" encoding="utf-8"?>
<ds:datastoreItem xmlns:ds="http://schemas.openxmlformats.org/officeDocument/2006/customXml" ds:itemID="{A4B7CF64-57AB-4AA3-AFB9-D15896CA053D}">
  <ds:schemaRefs>
    <ds:schemaRef ds:uri="http://schemas.microsoft.com/VisualStudio/2011/storyboarding/control"/>
  </ds:schemaRefs>
</ds:datastoreItem>
</file>

<file path=customXml/itemProps237.xml><?xml version="1.0" encoding="utf-8"?>
<ds:datastoreItem xmlns:ds="http://schemas.openxmlformats.org/officeDocument/2006/customXml" ds:itemID="{727F514C-F280-4E1B-A8AA-94825FDCBD64}">
  <ds:schemaRefs>
    <ds:schemaRef ds:uri="http://schemas.microsoft.com/VisualStudio/2011/storyboarding/control"/>
  </ds:schemaRefs>
</ds:datastoreItem>
</file>

<file path=customXml/itemProps238.xml><?xml version="1.0" encoding="utf-8"?>
<ds:datastoreItem xmlns:ds="http://schemas.openxmlformats.org/officeDocument/2006/customXml" ds:itemID="{08D447D6-1D10-4570-BF1C-7FD0ACC056F7}">
  <ds:schemaRefs>
    <ds:schemaRef ds:uri="http://schemas.microsoft.com/VisualStudio/2011/storyboarding/control"/>
  </ds:schemaRefs>
</ds:datastoreItem>
</file>

<file path=customXml/itemProps239.xml><?xml version="1.0" encoding="utf-8"?>
<ds:datastoreItem xmlns:ds="http://schemas.openxmlformats.org/officeDocument/2006/customXml" ds:itemID="{39E93DB0-2FDC-41BE-BAED-97D4997D7C30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C3E2219C-0C49-4513-943F-DA3009759F7E}">
  <ds:schemaRefs>
    <ds:schemaRef ds:uri="http://schemas.microsoft.com/VisualStudio/2011/storyboarding/control"/>
  </ds:schemaRefs>
</ds:datastoreItem>
</file>

<file path=customXml/itemProps240.xml><?xml version="1.0" encoding="utf-8"?>
<ds:datastoreItem xmlns:ds="http://schemas.openxmlformats.org/officeDocument/2006/customXml" ds:itemID="{42843656-4BA5-4DFF-A898-D5F261D6AE00}">
  <ds:schemaRefs>
    <ds:schemaRef ds:uri="http://schemas.microsoft.com/VisualStudio/2011/storyboarding/control"/>
  </ds:schemaRefs>
</ds:datastoreItem>
</file>

<file path=customXml/itemProps241.xml><?xml version="1.0" encoding="utf-8"?>
<ds:datastoreItem xmlns:ds="http://schemas.openxmlformats.org/officeDocument/2006/customXml" ds:itemID="{2D7F5C33-4464-4100-B56B-EA61E7FDB131}">
  <ds:schemaRefs>
    <ds:schemaRef ds:uri="http://schemas.microsoft.com/VisualStudio/2011/storyboarding/control"/>
  </ds:schemaRefs>
</ds:datastoreItem>
</file>

<file path=customXml/itemProps242.xml><?xml version="1.0" encoding="utf-8"?>
<ds:datastoreItem xmlns:ds="http://schemas.openxmlformats.org/officeDocument/2006/customXml" ds:itemID="{9667D1B8-B4FF-4150-9C71-3F60EA3A790A}">
  <ds:schemaRefs>
    <ds:schemaRef ds:uri="http://schemas.microsoft.com/VisualStudio/2011/storyboarding/control"/>
  </ds:schemaRefs>
</ds:datastoreItem>
</file>

<file path=customXml/itemProps243.xml><?xml version="1.0" encoding="utf-8"?>
<ds:datastoreItem xmlns:ds="http://schemas.openxmlformats.org/officeDocument/2006/customXml" ds:itemID="{A3198627-394B-4FB0-B1A4-326E17DCD686}">
  <ds:schemaRefs>
    <ds:schemaRef ds:uri="http://schemas.microsoft.com/VisualStudio/2011/storyboarding/control"/>
  </ds:schemaRefs>
</ds:datastoreItem>
</file>

<file path=customXml/itemProps244.xml><?xml version="1.0" encoding="utf-8"?>
<ds:datastoreItem xmlns:ds="http://schemas.openxmlformats.org/officeDocument/2006/customXml" ds:itemID="{3B45734F-BB31-43BB-A8F2-2EF4A5D2208F}">
  <ds:schemaRefs>
    <ds:schemaRef ds:uri="http://schemas.microsoft.com/VisualStudio/2011/storyboarding/control"/>
  </ds:schemaRefs>
</ds:datastoreItem>
</file>

<file path=customXml/itemProps245.xml><?xml version="1.0" encoding="utf-8"?>
<ds:datastoreItem xmlns:ds="http://schemas.openxmlformats.org/officeDocument/2006/customXml" ds:itemID="{33D51F27-681A-4027-96D0-474D73373153}">
  <ds:schemaRefs>
    <ds:schemaRef ds:uri="http://schemas.microsoft.com/VisualStudio/2011/storyboarding/control"/>
  </ds:schemaRefs>
</ds:datastoreItem>
</file>

<file path=customXml/itemProps246.xml><?xml version="1.0" encoding="utf-8"?>
<ds:datastoreItem xmlns:ds="http://schemas.openxmlformats.org/officeDocument/2006/customXml" ds:itemID="{75A6468D-9B07-466A-907B-659AA48B0B42}">
  <ds:schemaRefs>
    <ds:schemaRef ds:uri="http://schemas.microsoft.com/VisualStudio/2011/storyboarding/control"/>
  </ds:schemaRefs>
</ds:datastoreItem>
</file>

<file path=customXml/itemProps247.xml><?xml version="1.0" encoding="utf-8"?>
<ds:datastoreItem xmlns:ds="http://schemas.openxmlformats.org/officeDocument/2006/customXml" ds:itemID="{5D8FE612-701C-4158-8032-918DE49A966C}">
  <ds:schemaRefs>
    <ds:schemaRef ds:uri="http://schemas.microsoft.com/VisualStudio/2011/storyboarding/control"/>
  </ds:schemaRefs>
</ds:datastoreItem>
</file>

<file path=customXml/itemProps248.xml><?xml version="1.0" encoding="utf-8"?>
<ds:datastoreItem xmlns:ds="http://schemas.openxmlformats.org/officeDocument/2006/customXml" ds:itemID="{C28A4ABE-2F2F-4341-A603-EB0DCDC9842A}">
  <ds:schemaRefs>
    <ds:schemaRef ds:uri="http://schemas.microsoft.com/VisualStudio/2011/storyboarding/control"/>
  </ds:schemaRefs>
</ds:datastoreItem>
</file>

<file path=customXml/itemProps249.xml><?xml version="1.0" encoding="utf-8"?>
<ds:datastoreItem xmlns:ds="http://schemas.openxmlformats.org/officeDocument/2006/customXml" ds:itemID="{C2BB2151-0813-4F21-B4BB-4E647A9B69F0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72175C71-416B-43F0-8BE4-B3C13A262591}">
  <ds:schemaRefs>
    <ds:schemaRef ds:uri="http://schemas.microsoft.com/VisualStudio/2011/storyboarding/control"/>
  </ds:schemaRefs>
</ds:datastoreItem>
</file>

<file path=customXml/itemProps250.xml><?xml version="1.0" encoding="utf-8"?>
<ds:datastoreItem xmlns:ds="http://schemas.openxmlformats.org/officeDocument/2006/customXml" ds:itemID="{4F10278F-BDC6-4A06-8D2D-D4336D80EF0F}">
  <ds:schemaRefs>
    <ds:schemaRef ds:uri="http://schemas.microsoft.com/VisualStudio/2011/storyboarding/control"/>
  </ds:schemaRefs>
</ds:datastoreItem>
</file>

<file path=customXml/itemProps251.xml><?xml version="1.0" encoding="utf-8"?>
<ds:datastoreItem xmlns:ds="http://schemas.openxmlformats.org/officeDocument/2006/customXml" ds:itemID="{D1064066-0818-4275-B1C7-D4B60DF4FCF7}">
  <ds:schemaRefs>
    <ds:schemaRef ds:uri="http://schemas.microsoft.com/VisualStudio/2011/storyboarding/control"/>
  </ds:schemaRefs>
</ds:datastoreItem>
</file>

<file path=customXml/itemProps252.xml><?xml version="1.0" encoding="utf-8"?>
<ds:datastoreItem xmlns:ds="http://schemas.openxmlformats.org/officeDocument/2006/customXml" ds:itemID="{882C250E-F7C1-4534-990C-004E8AB7F29A}">
  <ds:schemaRefs>
    <ds:schemaRef ds:uri="http://schemas.microsoft.com/VisualStudio/2011/storyboarding/control"/>
  </ds:schemaRefs>
</ds:datastoreItem>
</file>

<file path=customXml/itemProps253.xml><?xml version="1.0" encoding="utf-8"?>
<ds:datastoreItem xmlns:ds="http://schemas.openxmlformats.org/officeDocument/2006/customXml" ds:itemID="{449BB13D-2791-44FA-BE31-F04FB3380CE3}">
  <ds:schemaRefs>
    <ds:schemaRef ds:uri="http://schemas.microsoft.com/VisualStudio/2011/storyboarding/control"/>
  </ds:schemaRefs>
</ds:datastoreItem>
</file>

<file path=customXml/itemProps254.xml><?xml version="1.0" encoding="utf-8"?>
<ds:datastoreItem xmlns:ds="http://schemas.openxmlformats.org/officeDocument/2006/customXml" ds:itemID="{30006264-C415-4DD9-94EC-DDC12177FEBF}">
  <ds:schemaRefs>
    <ds:schemaRef ds:uri="http://schemas.microsoft.com/VisualStudio/2011/storyboarding/control"/>
  </ds:schemaRefs>
</ds:datastoreItem>
</file>

<file path=customXml/itemProps255.xml><?xml version="1.0" encoding="utf-8"?>
<ds:datastoreItem xmlns:ds="http://schemas.openxmlformats.org/officeDocument/2006/customXml" ds:itemID="{632EA6BE-9AAF-43BF-AD88-CDDBBBBC2796}">
  <ds:schemaRefs>
    <ds:schemaRef ds:uri="http://schemas.microsoft.com/VisualStudio/2011/storyboarding/control"/>
  </ds:schemaRefs>
</ds:datastoreItem>
</file>

<file path=customXml/itemProps256.xml><?xml version="1.0" encoding="utf-8"?>
<ds:datastoreItem xmlns:ds="http://schemas.openxmlformats.org/officeDocument/2006/customXml" ds:itemID="{CDB55BF8-31EB-405F-8DF3-4EE07207435B}">
  <ds:schemaRefs>
    <ds:schemaRef ds:uri="http://schemas.microsoft.com/VisualStudio/2011/storyboarding/control"/>
  </ds:schemaRefs>
</ds:datastoreItem>
</file>

<file path=customXml/itemProps257.xml><?xml version="1.0" encoding="utf-8"?>
<ds:datastoreItem xmlns:ds="http://schemas.openxmlformats.org/officeDocument/2006/customXml" ds:itemID="{9220A152-062B-4770-8C0B-E9A4C9EF8389}">
  <ds:schemaRefs>
    <ds:schemaRef ds:uri="http://schemas.microsoft.com/VisualStudio/2011/storyboarding/control"/>
  </ds:schemaRefs>
</ds:datastoreItem>
</file>

<file path=customXml/itemProps258.xml><?xml version="1.0" encoding="utf-8"?>
<ds:datastoreItem xmlns:ds="http://schemas.openxmlformats.org/officeDocument/2006/customXml" ds:itemID="{F214AE30-5A13-453E-BB5F-530F4A84F7CD}">
  <ds:schemaRefs>
    <ds:schemaRef ds:uri="http://schemas.microsoft.com/VisualStudio/2011/storyboarding/control"/>
  </ds:schemaRefs>
</ds:datastoreItem>
</file>

<file path=customXml/itemProps259.xml><?xml version="1.0" encoding="utf-8"?>
<ds:datastoreItem xmlns:ds="http://schemas.openxmlformats.org/officeDocument/2006/customXml" ds:itemID="{037988C8-1AF2-4230-A10E-E36E37360E9E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87A9C05F-8D4B-4A60-A47E-BFDB3A904F11}">
  <ds:schemaRefs>
    <ds:schemaRef ds:uri="http://schemas.microsoft.com/VisualStudio/2011/storyboarding/control"/>
  </ds:schemaRefs>
</ds:datastoreItem>
</file>

<file path=customXml/itemProps260.xml><?xml version="1.0" encoding="utf-8"?>
<ds:datastoreItem xmlns:ds="http://schemas.openxmlformats.org/officeDocument/2006/customXml" ds:itemID="{9B76A983-1338-4084-9564-B6AA2BD3409B}">
  <ds:schemaRefs>
    <ds:schemaRef ds:uri="http://schemas.microsoft.com/VisualStudio/2011/storyboarding/control"/>
  </ds:schemaRefs>
</ds:datastoreItem>
</file>

<file path=customXml/itemProps261.xml><?xml version="1.0" encoding="utf-8"?>
<ds:datastoreItem xmlns:ds="http://schemas.openxmlformats.org/officeDocument/2006/customXml" ds:itemID="{5DBED8FD-775D-4CF5-9DB4-CBF0F1653602}">
  <ds:schemaRefs>
    <ds:schemaRef ds:uri="http://schemas.microsoft.com/VisualStudio/2011/storyboarding/control"/>
  </ds:schemaRefs>
</ds:datastoreItem>
</file>

<file path=customXml/itemProps262.xml><?xml version="1.0" encoding="utf-8"?>
<ds:datastoreItem xmlns:ds="http://schemas.openxmlformats.org/officeDocument/2006/customXml" ds:itemID="{836A826B-AF4C-4584-932B-58389629E715}">
  <ds:schemaRefs>
    <ds:schemaRef ds:uri="http://schemas.microsoft.com/VisualStudio/2011/storyboarding/control"/>
  </ds:schemaRefs>
</ds:datastoreItem>
</file>

<file path=customXml/itemProps263.xml><?xml version="1.0" encoding="utf-8"?>
<ds:datastoreItem xmlns:ds="http://schemas.openxmlformats.org/officeDocument/2006/customXml" ds:itemID="{8FDD1964-F76D-4209-9802-B0BBF02816FB}">
  <ds:schemaRefs>
    <ds:schemaRef ds:uri="http://schemas.microsoft.com/VisualStudio/2011/storyboarding/control"/>
  </ds:schemaRefs>
</ds:datastoreItem>
</file>

<file path=customXml/itemProps264.xml><?xml version="1.0" encoding="utf-8"?>
<ds:datastoreItem xmlns:ds="http://schemas.openxmlformats.org/officeDocument/2006/customXml" ds:itemID="{BE6B1005-B7A7-4C8F-B060-B9388E195698}">
  <ds:schemaRefs>
    <ds:schemaRef ds:uri="http://schemas.microsoft.com/VisualStudio/2011/storyboarding/control"/>
  </ds:schemaRefs>
</ds:datastoreItem>
</file>

<file path=customXml/itemProps265.xml><?xml version="1.0" encoding="utf-8"?>
<ds:datastoreItem xmlns:ds="http://schemas.openxmlformats.org/officeDocument/2006/customXml" ds:itemID="{A9FA2404-0CAD-4AED-A97C-D5096DBD778C}">
  <ds:schemaRefs>
    <ds:schemaRef ds:uri="http://schemas.microsoft.com/VisualStudio/2011/storyboarding/control"/>
  </ds:schemaRefs>
</ds:datastoreItem>
</file>

<file path=customXml/itemProps266.xml><?xml version="1.0" encoding="utf-8"?>
<ds:datastoreItem xmlns:ds="http://schemas.openxmlformats.org/officeDocument/2006/customXml" ds:itemID="{B4EF201B-6A9D-4139-A610-ADBFFE434C00}">
  <ds:schemaRefs>
    <ds:schemaRef ds:uri="http://schemas.microsoft.com/VisualStudio/2011/storyboarding/control"/>
  </ds:schemaRefs>
</ds:datastoreItem>
</file>

<file path=customXml/itemProps267.xml><?xml version="1.0" encoding="utf-8"?>
<ds:datastoreItem xmlns:ds="http://schemas.openxmlformats.org/officeDocument/2006/customXml" ds:itemID="{0A2710F1-DA05-4833-8CC3-54714B6F5877}">
  <ds:schemaRefs>
    <ds:schemaRef ds:uri="http://schemas.microsoft.com/VisualStudio/2011/storyboarding/control"/>
  </ds:schemaRefs>
</ds:datastoreItem>
</file>

<file path=customXml/itemProps268.xml><?xml version="1.0" encoding="utf-8"?>
<ds:datastoreItem xmlns:ds="http://schemas.openxmlformats.org/officeDocument/2006/customXml" ds:itemID="{F0C5FDB0-43A7-4DE4-A160-39FC9471B39F}">
  <ds:schemaRefs>
    <ds:schemaRef ds:uri="http://schemas.microsoft.com/VisualStudio/2011/storyboarding/control"/>
  </ds:schemaRefs>
</ds:datastoreItem>
</file>

<file path=customXml/itemProps269.xml><?xml version="1.0" encoding="utf-8"?>
<ds:datastoreItem xmlns:ds="http://schemas.openxmlformats.org/officeDocument/2006/customXml" ds:itemID="{A3CF9628-699A-4F3F-8D72-FCFC000EFE28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A78ACC6D-F466-47F4-BF4F-316C82F1985D}">
  <ds:schemaRefs>
    <ds:schemaRef ds:uri="http://schemas.microsoft.com/VisualStudio/2011/storyboarding/control"/>
  </ds:schemaRefs>
</ds:datastoreItem>
</file>

<file path=customXml/itemProps270.xml><?xml version="1.0" encoding="utf-8"?>
<ds:datastoreItem xmlns:ds="http://schemas.openxmlformats.org/officeDocument/2006/customXml" ds:itemID="{2F646384-8A08-47FF-BF35-41415B2A258E}">
  <ds:schemaRefs>
    <ds:schemaRef ds:uri="http://schemas.microsoft.com/VisualStudio/2011/storyboarding/control"/>
  </ds:schemaRefs>
</ds:datastoreItem>
</file>

<file path=customXml/itemProps271.xml><?xml version="1.0" encoding="utf-8"?>
<ds:datastoreItem xmlns:ds="http://schemas.openxmlformats.org/officeDocument/2006/customXml" ds:itemID="{3938C298-78E7-455C-94F3-4DF26B7E248D}">
  <ds:schemaRefs>
    <ds:schemaRef ds:uri="http://schemas.microsoft.com/VisualStudio/2011/storyboarding/control"/>
  </ds:schemaRefs>
</ds:datastoreItem>
</file>

<file path=customXml/itemProps272.xml><?xml version="1.0" encoding="utf-8"?>
<ds:datastoreItem xmlns:ds="http://schemas.openxmlformats.org/officeDocument/2006/customXml" ds:itemID="{EC0D4FB3-F8EA-4D23-9816-CF3FDE42B15F}">
  <ds:schemaRefs>
    <ds:schemaRef ds:uri="http://schemas.microsoft.com/VisualStudio/2011/storyboarding/control"/>
  </ds:schemaRefs>
</ds:datastoreItem>
</file>

<file path=customXml/itemProps273.xml><?xml version="1.0" encoding="utf-8"?>
<ds:datastoreItem xmlns:ds="http://schemas.openxmlformats.org/officeDocument/2006/customXml" ds:itemID="{0336522C-AC1F-4655-AD17-77A20EF3A5F7}">
  <ds:schemaRefs>
    <ds:schemaRef ds:uri="http://schemas.microsoft.com/VisualStudio/2011/storyboarding/control"/>
  </ds:schemaRefs>
</ds:datastoreItem>
</file>

<file path=customXml/itemProps274.xml><?xml version="1.0" encoding="utf-8"?>
<ds:datastoreItem xmlns:ds="http://schemas.openxmlformats.org/officeDocument/2006/customXml" ds:itemID="{B2AB2518-0084-4EC9-89DC-DCDC5D34F393}">
  <ds:schemaRefs>
    <ds:schemaRef ds:uri="http://schemas.microsoft.com/VisualStudio/2011/storyboarding/control"/>
  </ds:schemaRefs>
</ds:datastoreItem>
</file>

<file path=customXml/itemProps275.xml><?xml version="1.0" encoding="utf-8"?>
<ds:datastoreItem xmlns:ds="http://schemas.openxmlformats.org/officeDocument/2006/customXml" ds:itemID="{E6E4EBBD-1321-465B-8CE8-0C004A0BCCD1}">
  <ds:schemaRefs>
    <ds:schemaRef ds:uri="http://schemas.microsoft.com/VisualStudio/2011/storyboarding/control"/>
  </ds:schemaRefs>
</ds:datastoreItem>
</file>

<file path=customXml/itemProps276.xml><?xml version="1.0" encoding="utf-8"?>
<ds:datastoreItem xmlns:ds="http://schemas.openxmlformats.org/officeDocument/2006/customXml" ds:itemID="{DE32BCCD-B9B4-4DAB-9A85-F8EE7CF5ECEB}">
  <ds:schemaRefs>
    <ds:schemaRef ds:uri="http://schemas.microsoft.com/VisualStudio/2011/storyboarding/control"/>
  </ds:schemaRefs>
</ds:datastoreItem>
</file>

<file path=customXml/itemProps277.xml><?xml version="1.0" encoding="utf-8"?>
<ds:datastoreItem xmlns:ds="http://schemas.openxmlformats.org/officeDocument/2006/customXml" ds:itemID="{CE6604FB-E7F1-4AE1-859F-5A0E699B491A}">
  <ds:schemaRefs>
    <ds:schemaRef ds:uri="http://schemas.microsoft.com/VisualStudio/2011/storyboarding/control"/>
  </ds:schemaRefs>
</ds:datastoreItem>
</file>

<file path=customXml/itemProps278.xml><?xml version="1.0" encoding="utf-8"?>
<ds:datastoreItem xmlns:ds="http://schemas.openxmlformats.org/officeDocument/2006/customXml" ds:itemID="{D6E8FBE6-F500-4D78-AE1C-1A1A3BFA3B88}">
  <ds:schemaRefs>
    <ds:schemaRef ds:uri="http://schemas.microsoft.com/VisualStudio/2011/storyboarding/control"/>
  </ds:schemaRefs>
</ds:datastoreItem>
</file>

<file path=customXml/itemProps279.xml><?xml version="1.0" encoding="utf-8"?>
<ds:datastoreItem xmlns:ds="http://schemas.openxmlformats.org/officeDocument/2006/customXml" ds:itemID="{2B9569E3-D9AD-4D52-A05B-0D2B05B9FD01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85884F88-64D3-4146-A073-E666F21DCC9A}">
  <ds:schemaRefs>
    <ds:schemaRef ds:uri="http://schemas.microsoft.com/VisualStudio/2011/storyboarding/control"/>
  </ds:schemaRefs>
</ds:datastoreItem>
</file>

<file path=customXml/itemProps280.xml><?xml version="1.0" encoding="utf-8"?>
<ds:datastoreItem xmlns:ds="http://schemas.openxmlformats.org/officeDocument/2006/customXml" ds:itemID="{348DFBAD-0EC4-4669-AD62-AD520F9F96EA}">
  <ds:schemaRefs>
    <ds:schemaRef ds:uri="http://schemas.microsoft.com/VisualStudio/2011/storyboarding/control"/>
  </ds:schemaRefs>
</ds:datastoreItem>
</file>

<file path=customXml/itemProps281.xml><?xml version="1.0" encoding="utf-8"?>
<ds:datastoreItem xmlns:ds="http://schemas.openxmlformats.org/officeDocument/2006/customXml" ds:itemID="{D40A89F5-4F53-4BEF-A2AE-FB3EF6B252E3}">
  <ds:schemaRefs>
    <ds:schemaRef ds:uri="http://schemas.microsoft.com/VisualStudio/2011/storyboarding/control"/>
  </ds:schemaRefs>
</ds:datastoreItem>
</file>

<file path=customXml/itemProps282.xml><?xml version="1.0" encoding="utf-8"?>
<ds:datastoreItem xmlns:ds="http://schemas.openxmlformats.org/officeDocument/2006/customXml" ds:itemID="{B591E372-5830-4F18-8327-AC207CC2EAF6}">
  <ds:schemaRefs>
    <ds:schemaRef ds:uri="http://schemas.microsoft.com/VisualStudio/2011/storyboarding/control"/>
  </ds:schemaRefs>
</ds:datastoreItem>
</file>

<file path=customXml/itemProps283.xml><?xml version="1.0" encoding="utf-8"?>
<ds:datastoreItem xmlns:ds="http://schemas.openxmlformats.org/officeDocument/2006/customXml" ds:itemID="{52436015-5BE5-478C-B61B-EE0A3DFBE1C4}">
  <ds:schemaRefs>
    <ds:schemaRef ds:uri="http://schemas.microsoft.com/VisualStudio/2011/storyboarding/control"/>
  </ds:schemaRefs>
</ds:datastoreItem>
</file>

<file path=customXml/itemProps284.xml><?xml version="1.0" encoding="utf-8"?>
<ds:datastoreItem xmlns:ds="http://schemas.openxmlformats.org/officeDocument/2006/customXml" ds:itemID="{5ED0DF43-E14E-45E6-ADF7-AE333DCA6A66}">
  <ds:schemaRefs>
    <ds:schemaRef ds:uri="http://schemas.microsoft.com/VisualStudio/2011/storyboarding/control"/>
  </ds:schemaRefs>
</ds:datastoreItem>
</file>

<file path=customXml/itemProps285.xml><?xml version="1.0" encoding="utf-8"?>
<ds:datastoreItem xmlns:ds="http://schemas.openxmlformats.org/officeDocument/2006/customXml" ds:itemID="{83ABE83D-ACB3-43CE-BED2-F986661B8092}">
  <ds:schemaRefs>
    <ds:schemaRef ds:uri="http://schemas.microsoft.com/VisualStudio/2011/storyboarding/control"/>
  </ds:schemaRefs>
</ds:datastoreItem>
</file>

<file path=customXml/itemProps286.xml><?xml version="1.0" encoding="utf-8"?>
<ds:datastoreItem xmlns:ds="http://schemas.openxmlformats.org/officeDocument/2006/customXml" ds:itemID="{A804028A-9842-460B-99B9-0227AB5DE018}">
  <ds:schemaRefs>
    <ds:schemaRef ds:uri="http://schemas.microsoft.com/VisualStudio/2011/storyboarding/control"/>
  </ds:schemaRefs>
</ds:datastoreItem>
</file>

<file path=customXml/itemProps287.xml><?xml version="1.0" encoding="utf-8"?>
<ds:datastoreItem xmlns:ds="http://schemas.openxmlformats.org/officeDocument/2006/customXml" ds:itemID="{5DFD981B-20F9-4B04-A377-C739AFA481F6}">
  <ds:schemaRefs>
    <ds:schemaRef ds:uri="http://schemas.microsoft.com/VisualStudio/2011/storyboarding/control"/>
  </ds:schemaRefs>
</ds:datastoreItem>
</file>

<file path=customXml/itemProps288.xml><?xml version="1.0" encoding="utf-8"?>
<ds:datastoreItem xmlns:ds="http://schemas.openxmlformats.org/officeDocument/2006/customXml" ds:itemID="{6A6003F2-903C-43E2-A6C3-27FE2200CF96}">
  <ds:schemaRefs>
    <ds:schemaRef ds:uri="http://schemas.microsoft.com/VisualStudio/2011/storyboarding/control"/>
  </ds:schemaRefs>
</ds:datastoreItem>
</file>

<file path=customXml/itemProps289.xml><?xml version="1.0" encoding="utf-8"?>
<ds:datastoreItem xmlns:ds="http://schemas.openxmlformats.org/officeDocument/2006/customXml" ds:itemID="{78C0F8CC-C64C-43B3-9AC2-A22C6073AEB4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7C01D37B-5997-4EB2-8067-ED3EF56AD89B}">
  <ds:schemaRefs>
    <ds:schemaRef ds:uri="http://schemas.microsoft.com/VisualStudio/2011/storyboarding/control"/>
  </ds:schemaRefs>
</ds:datastoreItem>
</file>

<file path=customXml/itemProps290.xml><?xml version="1.0" encoding="utf-8"?>
<ds:datastoreItem xmlns:ds="http://schemas.openxmlformats.org/officeDocument/2006/customXml" ds:itemID="{B660400B-3E93-400A-9D0B-B1866AFDCA3A}">
  <ds:schemaRefs>
    <ds:schemaRef ds:uri="http://schemas.microsoft.com/VisualStudio/2011/storyboarding/control"/>
  </ds:schemaRefs>
</ds:datastoreItem>
</file>

<file path=customXml/itemProps291.xml><?xml version="1.0" encoding="utf-8"?>
<ds:datastoreItem xmlns:ds="http://schemas.openxmlformats.org/officeDocument/2006/customXml" ds:itemID="{EDB1FA9A-6FFC-48F0-9292-98F9BB9964C2}">
  <ds:schemaRefs>
    <ds:schemaRef ds:uri="http://schemas.microsoft.com/VisualStudio/2011/storyboarding/control"/>
  </ds:schemaRefs>
</ds:datastoreItem>
</file>

<file path=customXml/itemProps292.xml><?xml version="1.0" encoding="utf-8"?>
<ds:datastoreItem xmlns:ds="http://schemas.openxmlformats.org/officeDocument/2006/customXml" ds:itemID="{56B54A24-B0EC-43C9-9CBE-001B1A560D3C}">
  <ds:schemaRefs>
    <ds:schemaRef ds:uri="http://schemas.microsoft.com/VisualStudio/2011/storyboarding/control"/>
  </ds:schemaRefs>
</ds:datastoreItem>
</file>

<file path=customXml/itemProps293.xml><?xml version="1.0" encoding="utf-8"?>
<ds:datastoreItem xmlns:ds="http://schemas.openxmlformats.org/officeDocument/2006/customXml" ds:itemID="{0DBBE4FC-A70A-4B3C-8D35-82D863E40DE2}">
  <ds:schemaRefs>
    <ds:schemaRef ds:uri="http://schemas.microsoft.com/VisualStudio/2011/storyboarding/control"/>
  </ds:schemaRefs>
</ds:datastoreItem>
</file>

<file path=customXml/itemProps294.xml><?xml version="1.0" encoding="utf-8"?>
<ds:datastoreItem xmlns:ds="http://schemas.openxmlformats.org/officeDocument/2006/customXml" ds:itemID="{0330D720-83EA-4173-9EE8-957F18EE1053}">
  <ds:schemaRefs>
    <ds:schemaRef ds:uri="http://schemas.microsoft.com/VisualStudio/2011/storyboarding/control"/>
  </ds:schemaRefs>
</ds:datastoreItem>
</file>

<file path=customXml/itemProps295.xml><?xml version="1.0" encoding="utf-8"?>
<ds:datastoreItem xmlns:ds="http://schemas.openxmlformats.org/officeDocument/2006/customXml" ds:itemID="{2C9FF3E4-8281-4814-9B67-EF2F1DA7A5DC}">
  <ds:schemaRefs>
    <ds:schemaRef ds:uri="http://schemas.microsoft.com/VisualStudio/2011/storyboarding/control"/>
  </ds:schemaRefs>
</ds:datastoreItem>
</file>

<file path=customXml/itemProps296.xml><?xml version="1.0" encoding="utf-8"?>
<ds:datastoreItem xmlns:ds="http://schemas.openxmlformats.org/officeDocument/2006/customXml" ds:itemID="{9439EA3C-4504-4CBB-B032-A16BEEC3ED16}">
  <ds:schemaRefs>
    <ds:schemaRef ds:uri="http://schemas.microsoft.com/VisualStudio/2011/storyboarding/control"/>
  </ds:schemaRefs>
</ds:datastoreItem>
</file>

<file path=customXml/itemProps297.xml><?xml version="1.0" encoding="utf-8"?>
<ds:datastoreItem xmlns:ds="http://schemas.openxmlformats.org/officeDocument/2006/customXml" ds:itemID="{6A7B5A8D-2FB2-417D-BA37-45AF8288C091}">
  <ds:schemaRefs>
    <ds:schemaRef ds:uri="http://schemas.microsoft.com/VisualStudio/2011/storyboarding/control"/>
  </ds:schemaRefs>
</ds:datastoreItem>
</file>

<file path=customXml/itemProps298.xml><?xml version="1.0" encoding="utf-8"?>
<ds:datastoreItem xmlns:ds="http://schemas.openxmlformats.org/officeDocument/2006/customXml" ds:itemID="{087DAEEE-6315-41C2-A23F-D98D2254CD95}">
  <ds:schemaRefs>
    <ds:schemaRef ds:uri="http://schemas.microsoft.com/VisualStudio/2011/storyboarding/control"/>
  </ds:schemaRefs>
</ds:datastoreItem>
</file>

<file path=customXml/itemProps299.xml><?xml version="1.0" encoding="utf-8"?>
<ds:datastoreItem xmlns:ds="http://schemas.openxmlformats.org/officeDocument/2006/customXml" ds:itemID="{C984FEEB-DB17-4B97-B161-92DB14F2A521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381DBB4-A695-4F2A-8896-B2BE549121C1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B6011B2B-DBB0-4BA9-BCE4-00977CF5DDC7}">
  <ds:schemaRefs>
    <ds:schemaRef ds:uri="http://schemas.microsoft.com/VisualStudio/2011/storyboarding/control"/>
  </ds:schemaRefs>
</ds:datastoreItem>
</file>

<file path=customXml/itemProps300.xml><?xml version="1.0" encoding="utf-8"?>
<ds:datastoreItem xmlns:ds="http://schemas.openxmlformats.org/officeDocument/2006/customXml" ds:itemID="{B2F127AC-2C4C-4414-914F-F56AC33BFB07}">
  <ds:schemaRefs>
    <ds:schemaRef ds:uri="http://schemas.microsoft.com/VisualStudio/2011/storyboarding/control"/>
  </ds:schemaRefs>
</ds:datastoreItem>
</file>

<file path=customXml/itemProps301.xml><?xml version="1.0" encoding="utf-8"?>
<ds:datastoreItem xmlns:ds="http://schemas.openxmlformats.org/officeDocument/2006/customXml" ds:itemID="{1CD4446E-EA68-442F-9939-51A57FB9D5E6}">
  <ds:schemaRefs>
    <ds:schemaRef ds:uri="http://schemas.microsoft.com/VisualStudio/2011/storyboarding/control"/>
  </ds:schemaRefs>
</ds:datastoreItem>
</file>

<file path=customXml/itemProps302.xml><?xml version="1.0" encoding="utf-8"?>
<ds:datastoreItem xmlns:ds="http://schemas.openxmlformats.org/officeDocument/2006/customXml" ds:itemID="{44C83194-A187-4E00-ACC1-F7439E692EA2}">
  <ds:schemaRefs>
    <ds:schemaRef ds:uri="http://schemas.microsoft.com/VisualStudio/2011/storyboarding/control"/>
  </ds:schemaRefs>
</ds:datastoreItem>
</file>

<file path=customXml/itemProps303.xml><?xml version="1.0" encoding="utf-8"?>
<ds:datastoreItem xmlns:ds="http://schemas.openxmlformats.org/officeDocument/2006/customXml" ds:itemID="{FA4390D3-BEE3-4FC8-AFB4-0F0D37249C7D}">
  <ds:schemaRefs>
    <ds:schemaRef ds:uri="http://schemas.microsoft.com/VisualStudio/2011/storyboarding/control"/>
  </ds:schemaRefs>
</ds:datastoreItem>
</file>

<file path=customXml/itemProps304.xml><?xml version="1.0" encoding="utf-8"?>
<ds:datastoreItem xmlns:ds="http://schemas.openxmlformats.org/officeDocument/2006/customXml" ds:itemID="{877515E0-3898-41B3-ABC7-DD8E4A9540D8}">
  <ds:schemaRefs>
    <ds:schemaRef ds:uri="http://schemas.microsoft.com/VisualStudio/2011/storyboarding/control"/>
  </ds:schemaRefs>
</ds:datastoreItem>
</file>

<file path=customXml/itemProps305.xml><?xml version="1.0" encoding="utf-8"?>
<ds:datastoreItem xmlns:ds="http://schemas.openxmlformats.org/officeDocument/2006/customXml" ds:itemID="{4F461FCF-8BB9-430C-BE06-EF5C5B284D89}">
  <ds:schemaRefs>
    <ds:schemaRef ds:uri="http://schemas.microsoft.com/VisualStudio/2011/storyboarding/control"/>
  </ds:schemaRefs>
</ds:datastoreItem>
</file>

<file path=customXml/itemProps306.xml><?xml version="1.0" encoding="utf-8"?>
<ds:datastoreItem xmlns:ds="http://schemas.openxmlformats.org/officeDocument/2006/customXml" ds:itemID="{2D21D5FD-1EAC-4DA5-880C-05496F0F50D3}">
  <ds:schemaRefs>
    <ds:schemaRef ds:uri="http://schemas.microsoft.com/VisualStudio/2011/storyboarding/control"/>
  </ds:schemaRefs>
</ds:datastoreItem>
</file>

<file path=customXml/itemProps307.xml><?xml version="1.0" encoding="utf-8"?>
<ds:datastoreItem xmlns:ds="http://schemas.openxmlformats.org/officeDocument/2006/customXml" ds:itemID="{B135D460-EBC5-4E05-8B5A-812048CB9365}">
  <ds:schemaRefs>
    <ds:schemaRef ds:uri="http://schemas.microsoft.com/VisualStudio/2011/storyboarding/control"/>
  </ds:schemaRefs>
</ds:datastoreItem>
</file>

<file path=customXml/itemProps308.xml><?xml version="1.0" encoding="utf-8"?>
<ds:datastoreItem xmlns:ds="http://schemas.openxmlformats.org/officeDocument/2006/customXml" ds:itemID="{8D24B4D5-C520-4A3F-A540-24FF7AEB2975}">
  <ds:schemaRefs>
    <ds:schemaRef ds:uri="http://schemas.microsoft.com/VisualStudio/2011/storyboarding/control"/>
  </ds:schemaRefs>
</ds:datastoreItem>
</file>

<file path=customXml/itemProps309.xml><?xml version="1.0" encoding="utf-8"?>
<ds:datastoreItem xmlns:ds="http://schemas.openxmlformats.org/officeDocument/2006/customXml" ds:itemID="{39BA7524-D29A-4667-A4FD-BD919F803A33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01310872-3AF2-4744-BEF9-9C89226F7896}">
  <ds:schemaRefs>
    <ds:schemaRef ds:uri="http://schemas.microsoft.com/VisualStudio/2011/storyboarding/control"/>
  </ds:schemaRefs>
</ds:datastoreItem>
</file>

<file path=customXml/itemProps310.xml><?xml version="1.0" encoding="utf-8"?>
<ds:datastoreItem xmlns:ds="http://schemas.openxmlformats.org/officeDocument/2006/customXml" ds:itemID="{5E15A7DE-C00D-4E93-9868-FF133A416AF7}">
  <ds:schemaRefs>
    <ds:schemaRef ds:uri="http://schemas.microsoft.com/VisualStudio/2011/storyboarding/control"/>
  </ds:schemaRefs>
</ds:datastoreItem>
</file>

<file path=customXml/itemProps311.xml><?xml version="1.0" encoding="utf-8"?>
<ds:datastoreItem xmlns:ds="http://schemas.openxmlformats.org/officeDocument/2006/customXml" ds:itemID="{386710B9-2D1A-4DF6-88CC-BF4877568BA7}">
  <ds:schemaRefs>
    <ds:schemaRef ds:uri="http://schemas.microsoft.com/VisualStudio/2011/storyboarding/control"/>
  </ds:schemaRefs>
</ds:datastoreItem>
</file>

<file path=customXml/itemProps312.xml><?xml version="1.0" encoding="utf-8"?>
<ds:datastoreItem xmlns:ds="http://schemas.openxmlformats.org/officeDocument/2006/customXml" ds:itemID="{990D7AB1-E33B-46E3-A5F5-FEB8451411A6}">
  <ds:schemaRefs>
    <ds:schemaRef ds:uri="http://schemas.microsoft.com/VisualStudio/2011/storyboarding/control"/>
  </ds:schemaRefs>
</ds:datastoreItem>
</file>

<file path=customXml/itemProps313.xml><?xml version="1.0" encoding="utf-8"?>
<ds:datastoreItem xmlns:ds="http://schemas.openxmlformats.org/officeDocument/2006/customXml" ds:itemID="{9BB1E290-DFAB-4D81-8EF4-9D1A292666F4}">
  <ds:schemaRefs>
    <ds:schemaRef ds:uri="http://schemas.microsoft.com/VisualStudio/2011/storyboarding/control"/>
  </ds:schemaRefs>
</ds:datastoreItem>
</file>

<file path=customXml/itemProps314.xml><?xml version="1.0" encoding="utf-8"?>
<ds:datastoreItem xmlns:ds="http://schemas.openxmlformats.org/officeDocument/2006/customXml" ds:itemID="{EDF7CD71-BAEA-46B8-8F91-BDE6DC9C36E6}">
  <ds:schemaRefs>
    <ds:schemaRef ds:uri="http://schemas.microsoft.com/VisualStudio/2011/storyboarding/control"/>
  </ds:schemaRefs>
</ds:datastoreItem>
</file>

<file path=customXml/itemProps315.xml><?xml version="1.0" encoding="utf-8"?>
<ds:datastoreItem xmlns:ds="http://schemas.openxmlformats.org/officeDocument/2006/customXml" ds:itemID="{A6E69F74-7D2E-4A0E-BD3F-7AE3D5903C2D}">
  <ds:schemaRefs>
    <ds:schemaRef ds:uri="http://schemas.microsoft.com/VisualStudio/2011/storyboarding/control"/>
  </ds:schemaRefs>
</ds:datastoreItem>
</file>

<file path=customXml/itemProps316.xml><?xml version="1.0" encoding="utf-8"?>
<ds:datastoreItem xmlns:ds="http://schemas.openxmlformats.org/officeDocument/2006/customXml" ds:itemID="{E60DFFBA-02CE-4904-9EEF-22EB13F1E6EE}">
  <ds:schemaRefs>
    <ds:schemaRef ds:uri="http://schemas.microsoft.com/VisualStudio/2011/storyboarding/control"/>
  </ds:schemaRefs>
</ds:datastoreItem>
</file>

<file path=customXml/itemProps317.xml><?xml version="1.0" encoding="utf-8"?>
<ds:datastoreItem xmlns:ds="http://schemas.openxmlformats.org/officeDocument/2006/customXml" ds:itemID="{5296DBB0-CE40-4591-AF99-6D2433D20CAE}">
  <ds:schemaRefs>
    <ds:schemaRef ds:uri="http://schemas.microsoft.com/VisualStudio/2011/storyboarding/control"/>
  </ds:schemaRefs>
</ds:datastoreItem>
</file>

<file path=customXml/itemProps318.xml><?xml version="1.0" encoding="utf-8"?>
<ds:datastoreItem xmlns:ds="http://schemas.openxmlformats.org/officeDocument/2006/customXml" ds:itemID="{C9A342C7-31A6-43E1-950B-095D1B02D4BE}">
  <ds:schemaRefs>
    <ds:schemaRef ds:uri="http://schemas.microsoft.com/VisualStudio/2011/storyboarding/control"/>
  </ds:schemaRefs>
</ds:datastoreItem>
</file>

<file path=customXml/itemProps319.xml><?xml version="1.0" encoding="utf-8"?>
<ds:datastoreItem xmlns:ds="http://schemas.openxmlformats.org/officeDocument/2006/customXml" ds:itemID="{6677A109-D8DC-4368-A65B-028858FE0032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382A6572-6727-4A28-AE52-FE390982AC79}">
  <ds:schemaRefs>
    <ds:schemaRef ds:uri="http://schemas.microsoft.com/VisualStudio/2011/storyboarding/control"/>
  </ds:schemaRefs>
</ds:datastoreItem>
</file>

<file path=customXml/itemProps320.xml><?xml version="1.0" encoding="utf-8"?>
<ds:datastoreItem xmlns:ds="http://schemas.openxmlformats.org/officeDocument/2006/customXml" ds:itemID="{BA7FEE17-8BF4-4BC5-B241-FF542288C35F}">
  <ds:schemaRefs>
    <ds:schemaRef ds:uri="http://schemas.microsoft.com/VisualStudio/2011/storyboarding/control"/>
  </ds:schemaRefs>
</ds:datastoreItem>
</file>

<file path=customXml/itemProps321.xml><?xml version="1.0" encoding="utf-8"?>
<ds:datastoreItem xmlns:ds="http://schemas.openxmlformats.org/officeDocument/2006/customXml" ds:itemID="{31512789-C817-4280-9DCC-A0D8335571C4}">
  <ds:schemaRefs>
    <ds:schemaRef ds:uri="http://schemas.microsoft.com/VisualStudio/2011/storyboarding/control"/>
  </ds:schemaRefs>
</ds:datastoreItem>
</file>

<file path=customXml/itemProps322.xml><?xml version="1.0" encoding="utf-8"?>
<ds:datastoreItem xmlns:ds="http://schemas.openxmlformats.org/officeDocument/2006/customXml" ds:itemID="{57CD0396-C1E6-4337-A44C-959D4E0D4443}">
  <ds:schemaRefs>
    <ds:schemaRef ds:uri="http://schemas.microsoft.com/VisualStudio/2011/storyboarding/control"/>
  </ds:schemaRefs>
</ds:datastoreItem>
</file>

<file path=customXml/itemProps323.xml><?xml version="1.0" encoding="utf-8"?>
<ds:datastoreItem xmlns:ds="http://schemas.openxmlformats.org/officeDocument/2006/customXml" ds:itemID="{90742ABF-42E2-4F4C-8999-F7B5DB1022ED}">
  <ds:schemaRefs>
    <ds:schemaRef ds:uri="http://schemas.microsoft.com/VisualStudio/2011/storyboarding/control"/>
  </ds:schemaRefs>
</ds:datastoreItem>
</file>

<file path=customXml/itemProps324.xml><?xml version="1.0" encoding="utf-8"?>
<ds:datastoreItem xmlns:ds="http://schemas.openxmlformats.org/officeDocument/2006/customXml" ds:itemID="{6E947F5E-9336-4CE1-AF3A-C38ABE63E2E2}">
  <ds:schemaRefs>
    <ds:schemaRef ds:uri="http://schemas.microsoft.com/VisualStudio/2011/storyboarding/control"/>
  </ds:schemaRefs>
</ds:datastoreItem>
</file>

<file path=customXml/itemProps325.xml><?xml version="1.0" encoding="utf-8"?>
<ds:datastoreItem xmlns:ds="http://schemas.openxmlformats.org/officeDocument/2006/customXml" ds:itemID="{2C14D746-F864-4B6C-888F-052DB1289559}">
  <ds:schemaRefs>
    <ds:schemaRef ds:uri="http://schemas.microsoft.com/VisualStudio/2011/storyboarding/control"/>
  </ds:schemaRefs>
</ds:datastoreItem>
</file>

<file path=customXml/itemProps326.xml><?xml version="1.0" encoding="utf-8"?>
<ds:datastoreItem xmlns:ds="http://schemas.openxmlformats.org/officeDocument/2006/customXml" ds:itemID="{F03CBE23-D50F-4E08-8120-3628264CD3FC}">
  <ds:schemaRefs>
    <ds:schemaRef ds:uri="http://schemas.microsoft.com/VisualStudio/2011/storyboarding/control"/>
  </ds:schemaRefs>
</ds:datastoreItem>
</file>

<file path=customXml/itemProps327.xml><?xml version="1.0" encoding="utf-8"?>
<ds:datastoreItem xmlns:ds="http://schemas.openxmlformats.org/officeDocument/2006/customXml" ds:itemID="{5288B530-3F9E-40C5-9E1B-DAFB2900E58C}">
  <ds:schemaRefs>
    <ds:schemaRef ds:uri="http://schemas.microsoft.com/VisualStudio/2011/storyboarding/control"/>
  </ds:schemaRefs>
</ds:datastoreItem>
</file>

<file path=customXml/itemProps328.xml><?xml version="1.0" encoding="utf-8"?>
<ds:datastoreItem xmlns:ds="http://schemas.openxmlformats.org/officeDocument/2006/customXml" ds:itemID="{3FBD6AD7-9A5A-4F45-9D4F-1B6940D94DE6}">
  <ds:schemaRefs>
    <ds:schemaRef ds:uri="http://schemas.microsoft.com/VisualStudio/2011/storyboarding/control"/>
  </ds:schemaRefs>
</ds:datastoreItem>
</file>

<file path=customXml/itemProps329.xml><?xml version="1.0" encoding="utf-8"?>
<ds:datastoreItem xmlns:ds="http://schemas.openxmlformats.org/officeDocument/2006/customXml" ds:itemID="{327B67D8-D6B5-4019-8FFB-D23BF52228B5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7E7032DC-C46B-4C5D-A893-C249EEB91159}">
  <ds:schemaRefs>
    <ds:schemaRef ds:uri="http://schemas.microsoft.com/VisualStudio/2011/storyboarding/control"/>
  </ds:schemaRefs>
</ds:datastoreItem>
</file>

<file path=customXml/itemProps330.xml><?xml version="1.0" encoding="utf-8"?>
<ds:datastoreItem xmlns:ds="http://schemas.openxmlformats.org/officeDocument/2006/customXml" ds:itemID="{7027DE00-B22B-4FF8-A252-4AB63E4256F9}">
  <ds:schemaRefs>
    <ds:schemaRef ds:uri="http://schemas.microsoft.com/VisualStudio/2011/storyboarding/control"/>
  </ds:schemaRefs>
</ds:datastoreItem>
</file>

<file path=customXml/itemProps331.xml><?xml version="1.0" encoding="utf-8"?>
<ds:datastoreItem xmlns:ds="http://schemas.openxmlformats.org/officeDocument/2006/customXml" ds:itemID="{9B49C6ED-B906-4398-98F0-CF010AD1CE17}">
  <ds:schemaRefs>
    <ds:schemaRef ds:uri="http://schemas.microsoft.com/VisualStudio/2011/storyboarding/control"/>
  </ds:schemaRefs>
</ds:datastoreItem>
</file>

<file path=customXml/itemProps332.xml><?xml version="1.0" encoding="utf-8"?>
<ds:datastoreItem xmlns:ds="http://schemas.openxmlformats.org/officeDocument/2006/customXml" ds:itemID="{C6DDD06C-4FC5-46C7-8E27-A779AB625BB7}">
  <ds:schemaRefs>
    <ds:schemaRef ds:uri="http://schemas.microsoft.com/VisualStudio/2011/storyboarding/control"/>
  </ds:schemaRefs>
</ds:datastoreItem>
</file>

<file path=customXml/itemProps333.xml><?xml version="1.0" encoding="utf-8"?>
<ds:datastoreItem xmlns:ds="http://schemas.openxmlformats.org/officeDocument/2006/customXml" ds:itemID="{B2E70DF3-78C7-4C30-B1CA-D049D56E52D7}">
  <ds:schemaRefs>
    <ds:schemaRef ds:uri="http://schemas.microsoft.com/VisualStudio/2011/storyboarding/control"/>
  </ds:schemaRefs>
</ds:datastoreItem>
</file>

<file path=customXml/itemProps334.xml><?xml version="1.0" encoding="utf-8"?>
<ds:datastoreItem xmlns:ds="http://schemas.openxmlformats.org/officeDocument/2006/customXml" ds:itemID="{415B1913-BB99-48D5-A827-8CD444560EA9}">
  <ds:schemaRefs>
    <ds:schemaRef ds:uri="http://schemas.microsoft.com/VisualStudio/2011/storyboarding/control"/>
  </ds:schemaRefs>
</ds:datastoreItem>
</file>

<file path=customXml/itemProps335.xml><?xml version="1.0" encoding="utf-8"?>
<ds:datastoreItem xmlns:ds="http://schemas.openxmlformats.org/officeDocument/2006/customXml" ds:itemID="{8A8222F2-FFBF-4DC1-A126-A71F902EE521}">
  <ds:schemaRefs>
    <ds:schemaRef ds:uri="http://schemas.microsoft.com/VisualStudio/2011/storyboarding/control"/>
  </ds:schemaRefs>
</ds:datastoreItem>
</file>

<file path=customXml/itemProps336.xml><?xml version="1.0" encoding="utf-8"?>
<ds:datastoreItem xmlns:ds="http://schemas.openxmlformats.org/officeDocument/2006/customXml" ds:itemID="{45D77DC0-D836-4B8F-A8C1-5D21A5A03D50}">
  <ds:schemaRefs>
    <ds:schemaRef ds:uri="http://schemas.microsoft.com/VisualStudio/2011/storyboarding/control"/>
  </ds:schemaRefs>
</ds:datastoreItem>
</file>

<file path=customXml/itemProps337.xml><?xml version="1.0" encoding="utf-8"?>
<ds:datastoreItem xmlns:ds="http://schemas.openxmlformats.org/officeDocument/2006/customXml" ds:itemID="{90FD68EC-0EEE-47FF-BF0B-128819B687BD}">
  <ds:schemaRefs>
    <ds:schemaRef ds:uri="http://schemas.microsoft.com/VisualStudio/2011/storyboarding/control"/>
  </ds:schemaRefs>
</ds:datastoreItem>
</file>

<file path=customXml/itemProps338.xml><?xml version="1.0" encoding="utf-8"?>
<ds:datastoreItem xmlns:ds="http://schemas.openxmlformats.org/officeDocument/2006/customXml" ds:itemID="{05AC1CC8-3807-4B3C-8EE4-E6056C7B527B}">
  <ds:schemaRefs>
    <ds:schemaRef ds:uri="http://schemas.microsoft.com/VisualStudio/2011/storyboarding/control"/>
  </ds:schemaRefs>
</ds:datastoreItem>
</file>

<file path=customXml/itemProps339.xml><?xml version="1.0" encoding="utf-8"?>
<ds:datastoreItem xmlns:ds="http://schemas.openxmlformats.org/officeDocument/2006/customXml" ds:itemID="{45AFDAF1-3C6F-4191-9F79-BA7568AD4B71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058A47A1-9E8C-4446-8862-008CBDB583A4}">
  <ds:schemaRefs>
    <ds:schemaRef ds:uri="http://schemas.microsoft.com/VisualStudio/2011/storyboarding/control"/>
  </ds:schemaRefs>
</ds:datastoreItem>
</file>

<file path=customXml/itemProps340.xml><?xml version="1.0" encoding="utf-8"?>
<ds:datastoreItem xmlns:ds="http://schemas.openxmlformats.org/officeDocument/2006/customXml" ds:itemID="{16F53505-BE12-40F8-9C6A-FB8DDAB50E97}">
  <ds:schemaRefs>
    <ds:schemaRef ds:uri="http://schemas.microsoft.com/VisualStudio/2011/storyboarding/control"/>
  </ds:schemaRefs>
</ds:datastoreItem>
</file>

<file path=customXml/itemProps341.xml><?xml version="1.0" encoding="utf-8"?>
<ds:datastoreItem xmlns:ds="http://schemas.openxmlformats.org/officeDocument/2006/customXml" ds:itemID="{1A88ED55-FEA7-4F5C-84FA-5C6FF695E0EE}">
  <ds:schemaRefs>
    <ds:schemaRef ds:uri="http://schemas.microsoft.com/VisualStudio/2011/storyboarding/control"/>
  </ds:schemaRefs>
</ds:datastoreItem>
</file>

<file path=customXml/itemProps342.xml><?xml version="1.0" encoding="utf-8"?>
<ds:datastoreItem xmlns:ds="http://schemas.openxmlformats.org/officeDocument/2006/customXml" ds:itemID="{68F55BBF-CEE3-4FAC-8800-3E44011D93D0}">
  <ds:schemaRefs>
    <ds:schemaRef ds:uri="http://schemas.microsoft.com/VisualStudio/2011/storyboarding/control"/>
  </ds:schemaRefs>
</ds:datastoreItem>
</file>

<file path=customXml/itemProps343.xml><?xml version="1.0" encoding="utf-8"?>
<ds:datastoreItem xmlns:ds="http://schemas.openxmlformats.org/officeDocument/2006/customXml" ds:itemID="{0978BB92-B51F-47DA-980F-8A5E259986AD}">
  <ds:schemaRefs>
    <ds:schemaRef ds:uri="http://schemas.microsoft.com/VisualStudio/2011/storyboarding/control"/>
  </ds:schemaRefs>
</ds:datastoreItem>
</file>

<file path=customXml/itemProps344.xml><?xml version="1.0" encoding="utf-8"?>
<ds:datastoreItem xmlns:ds="http://schemas.openxmlformats.org/officeDocument/2006/customXml" ds:itemID="{8DC20C7C-4024-4159-9887-9A4F4C6CFBE7}">
  <ds:schemaRefs>
    <ds:schemaRef ds:uri="http://schemas.microsoft.com/VisualStudio/2011/storyboarding/control"/>
  </ds:schemaRefs>
</ds:datastoreItem>
</file>

<file path=customXml/itemProps345.xml><?xml version="1.0" encoding="utf-8"?>
<ds:datastoreItem xmlns:ds="http://schemas.openxmlformats.org/officeDocument/2006/customXml" ds:itemID="{44E69ACB-7A3F-437A-822D-667B3F97DE14}">
  <ds:schemaRefs>
    <ds:schemaRef ds:uri="http://schemas.microsoft.com/VisualStudio/2011/storyboarding/control"/>
  </ds:schemaRefs>
</ds:datastoreItem>
</file>

<file path=customXml/itemProps346.xml><?xml version="1.0" encoding="utf-8"?>
<ds:datastoreItem xmlns:ds="http://schemas.openxmlformats.org/officeDocument/2006/customXml" ds:itemID="{4E5BA583-703B-491C-BF9E-FDF65C1589C9}">
  <ds:schemaRefs>
    <ds:schemaRef ds:uri="http://schemas.microsoft.com/VisualStudio/2011/storyboarding/control"/>
  </ds:schemaRefs>
</ds:datastoreItem>
</file>

<file path=customXml/itemProps347.xml><?xml version="1.0" encoding="utf-8"?>
<ds:datastoreItem xmlns:ds="http://schemas.openxmlformats.org/officeDocument/2006/customXml" ds:itemID="{74B77A24-139B-4F3D-8B7B-0C2157C8F879}">
  <ds:schemaRefs>
    <ds:schemaRef ds:uri="http://schemas.microsoft.com/VisualStudio/2011/storyboarding/control"/>
  </ds:schemaRefs>
</ds:datastoreItem>
</file>

<file path=customXml/itemProps348.xml><?xml version="1.0" encoding="utf-8"?>
<ds:datastoreItem xmlns:ds="http://schemas.openxmlformats.org/officeDocument/2006/customXml" ds:itemID="{8095B3D3-9DD0-4E7A-94A7-5FE9DE542379}">
  <ds:schemaRefs>
    <ds:schemaRef ds:uri="http://schemas.microsoft.com/VisualStudio/2011/storyboarding/control"/>
  </ds:schemaRefs>
</ds:datastoreItem>
</file>

<file path=customXml/itemProps349.xml><?xml version="1.0" encoding="utf-8"?>
<ds:datastoreItem xmlns:ds="http://schemas.openxmlformats.org/officeDocument/2006/customXml" ds:itemID="{0FC5AE95-7A6A-430F-819D-CDED138E4C13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31CE46C8-D4DF-49ED-9144-95E22ECCD9FF}">
  <ds:schemaRefs>
    <ds:schemaRef ds:uri="http://schemas.microsoft.com/VisualStudio/2011/storyboarding/control"/>
  </ds:schemaRefs>
</ds:datastoreItem>
</file>

<file path=customXml/itemProps350.xml><?xml version="1.0" encoding="utf-8"?>
<ds:datastoreItem xmlns:ds="http://schemas.openxmlformats.org/officeDocument/2006/customXml" ds:itemID="{4856678C-ADAA-4EFE-B240-8222C6E35663}">
  <ds:schemaRefs>
    <ds:schemaRef ds:uri="http://schemas.microsoft.com/VisualStudio/2011/storyboarding/control"/>
  </ds:schemaRefs>
</ds:datastoreItem>
</file>

<file path=customXml/itemProps351.xml><?xml version="1.0" encoding="utf-8"?>
<ds:datastoreItem xmlns:ds="http://schemas.openxmlformats.org/officeDocument/2006/customXml" ds:itemID="{DE4AF6CE-98D6-474B-91E2-F6DDE80FF88B}">
  <ds:schemaRefs>
    <ds:schemaRef ds:uri="http://schemas.microsoft.com/VisualStudio/2011/storyboarding/control"/>
  </ds:schemaRefs>
</ds:datastoreItem>
</file>

<file path=customXml/itemProps352.xml><?xml version="1.0" encoding="utf-8"?>
<ds:datastoreItem xmlns:ds="http://schemas.openxmlformats.org/officeDocument/2006/customXml" ds:itemID="{C500CA13-64F4-40F5-9033-A515CE82C65D}">
  <ds:schemaRefs>
    <ds:schemaRef ds:uri="http://schemas.microsoft.com/VisualStudio/2011/storyboarding/control"/>
  </ds:schemaRefs>
</ds:datastoreItem>
</file>

<file path=customXml/itemProps353.xml><?xml version="1.0" encoding="utf-8"?>
<ds:datastoreItem xmlns:ds="http://schemas.openxmlformats.org/officeDocument/2006/customXml" ds:itemID="{F1AFD0EF-9C82-4884-8920-2FB0B44B4C97}">
  <ds:schemaRefs>
    <ds:schemaRef ds:uri="http://schemas.microsoft.com/VisualStudio/2011/storyboarding/control"/>
  </ds:schemaRefs>
</ds:datastoreItem>
</file>

<file path=customXml/itemProps354.xml><?xml version="1.0" encoding="utf-8"?>
<ds:datastoreItem xmlns:ds="http://schemas.openxmlformats.org/officeDocument/2006/customXml" ds:itemID="{8115A509-76B3-41C3-8208-F65C57994BE9}">
  <ds:schemaRefs>
    <ds:schemaRef ds:uri="http://schemas.microsoft.com/VisualStudio/2011/storyboarding/control"/>
  </ds:schemaRefs>
</ds:datastoreItem>
</file>

<file path=customXml/itemProps355.xml><?xml version="1.0" encoding="utf-8"?>
<ds:datastoreItem xmlns:ds="http://schemas.openxmlformats.org/officeDocument/2006/customXml" ds:itemID="{B0B4EA00-D47E-427F-985F-9FFF0175E97F}">
  <ds:schemaRefs>
    <ds:schemaRef ds:uri="http://schemas.microsoft.com/VisualStudio/2011/storyboarding/control"/>
  </ds:schemaRefs>
</ds:datastoreItem>
</file>

<file path=customXml/itemProps356.xml><?xml version="1.0" encoding="utf-8"?>
<ds:datastoreItem xmlns:ds="http://schemas.openxmlformats.org/officeDocument/2006/customXml" ds:itemID="{22D7E169-10E0-4245-BF39-B449552B9109}">
  <ds:schemaRefs>
    <ds:schemaRef ds:uri="http://schemas.microsoft.com/VisualStudio/2011/storyboarding/control"/>
  </ds:schemaRefs>
</ds:datastoreItem>
</file>

<file path=customXml/itemProps357.xml><?xml version="1.0" encoding="utf-8"?>
<ds:datastoreItem xmlns:ds="http://schemas.openxmlformats.org/officeDocument/2006/customXml" ds:itemID="{CAFA208E-6472-4F81-9827-E5E98B87644E}">
  <ds:schemaRefs>
    <ds:schemaRef ds:uri="http://schemas.microsoft.com/VisualStudio/2011/storyboarding/control"/>
  </ds:schemaRefs>
</ds:datastoreItem>
</file>

<file path=customXml/itemProps358.xml><?xml version="1.0" encoding="utf-8"?>
<ds:datastoreItem xmlns:ds="http://schemas.openxmlformats.org/officeDocument/2006/customXml" ds:itemID="{B3C82AB4-BF01-4153-B0DF-CFB3F8748B74}">
  <ds:schemaRefs>
    <ds:schemaRef ds:uri="http://schemas.microsoft.com/VisualStudio/2011/storyboarding/control"/>
  </ds:schemaRefs>
</ds:datastoreItem>
</file>

<file path=customXml/itemProps359.xml><?xml version="1.0" encoding="utf-8"?>
<ds:datastoreItem xmlns:ds="http://schemas.openxmlformats.org/officeDocument/2006/customXml" ds:itemID="{F8A22EEB-0B59-4C10-823D-B2746E31F232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766448BE-6FB0-4E45-94A2-29E8C91EAECE}">
  <ds:schemaRefs>
    <ds:schemaRef ds:uri="http://schemas.microsoft.com/VisualStudio/2011/storyboarding/control"/>
  </ds:schemaRefs>
</ds:datastoreItem>
</file>

<file path=customXml/itemProps360.xml><?xml version="1.0" encoding="utf-8"?>
<ds:datastoreItem xmlns:ds="http://schemas.openxmlformats.org/officeDocument/2006/customXml" ds:itemID="{EE7E1977-FAE3-4531-B119-C96307937EB5}">
  <ds:schemaRefs>
    <ds:schemaRef ds:uri="http://schemas.microsoft.com/VisualStudio/2011/storyboarding/control"/>
  </ds:schemaRefs>
</ds:datastoreItem>
</file>

<file path=customXml/itemProps361.xml><?xml version="1.0" encoding="utf-8"?>
<ds:datastoreItem xmlns:ds="http://schemas.openxmlformats.org/officeDocument/2006/customXml" ds:itemID="{43ED5954-C27B-48CB-B282-0207410E0132}">
  <ds:schemaRefs>
    <ds:schemaRef ds:uri="http://schemas.microsoft.com/VisualStudio/2011/storyboarding/control"/>
  </ds:schemaRefs>
</ds:datastoreItem>
</file>

<file path=customXml/itemProps362.xml><?xml version="1.0" encoding="utf-8"?>
<ds:datastoreItem xmlns:ds="http://schemas.openxmlformats.org/officeDocument/2006/customXml" ds:itemID="{97FE5815-7D77-47F0-A94E-9799F491EF9E}">
  <ds:schemaRefs>
    <ds:schemaRef ds:uri="http://schemas.microsoft.com/VisualStudio/2011/storyboarding/control"/>
  </ds:schemaRefs>
</ds:datastoreItem>
</file>

<file path=customXml/itemProps363.xml><?xml version="1.0" encoding="utf-8"?>
<ds:datastoreItem xmlns:ds="http://schemas.openxmlformats.org/officeDocument/2006/customXml" ds:itemID="{88DF7F25-E0C6-4B1A-87E2-0B057A8EB2A6}">
  <ds:schemaRefs>
    <ds:schemaRef ds:uri="http://schemas.microsoft.com/VisualStudio/2011/storyboarding/control"/>
  </ds:schemaRefs>
</ds:datastoreItem>
</file>

<file path=customXml/itemProps364.xml><?xml version="1.0" encoding="utf-8"?>
<ds:datastoreItem xmlns:ds="http://schemas.openxmlformats.org/officeDocument/2006/customXml" ds:itemID="{A02A5F24-E823-4805-8832-D44F03BB6470}">
  <ds:schemaRefs>
    <ds:schemaRef ds:uri="http://schemas.microsoft.com/VisualStudio/2011/storyboarding/control"/>
  </ds:schemaRefs>
</ds:datastoreItem>
</file>

<file path=customXml/itemProps365.xml><?xml version="1.0" encoding="utf-8"?>
<ds:datastoreItem xmlns:ds="http://schemas.openxmlformats.org/officeDocument/2006/customXml" ds:itemID="{DB075C79-B13C-4349-81B6-B985871D5DA2}">
  <ds:schemaRefs>
    <ds:schemaRef ds:uri="http://schemas.microsoft.com/VisualStudio/2011/storyboarding/control"/>
  </ds:schemaRefs>
</ds:datastoreItem>
</file>

<file path=customXml/itemProps366.xml><?xml version="1.0" encoding="utf-8"?>
<ds:datastoreItem xmlns:ds="http://schemas.openxmlformats.org/officeDocument/2006/customXml" ds:itemID="{C5CD5071-2F57-49DB-8E85-E17ADAC2CD42}">
  <ds:schemaRefs>
    <ds:schemaRef ds:uri="http://schemas.microsoft.com/VisualStudio/2011/storyboarding/control"/>
  </ds:schemaRefs>
</ds:datastoreItem>
</file>

<file path=customXml/itemProps367.xml><?xml version="1.0" encoding="utf-8"?>
<ds:datastoreItem xmlns:ds="http://schemas.openxmlformats.org/officeDocument/2006/customXml" ds:itemID="{F07B0CFD-6A33-42D6-AAAC-1440AECD55BE}">
  <ds:schemaRefs>
    <ds:schemaRef ds:uri="http://schemas.microsoft.com/VisualStudio/2011/storyboarding/control"/>
  </ds:schemaRefs>
</ds:datastoreItem>
</file>

<file path=customXml/itemProps368.xml><?xml version="1.0" encoding="utf-8"?>
<ds:datastoreItem xmlns:ds="http://schemas.openxmlformats.org/officeDocument/2006/customXml" ds:itemID="{2ED8100F-7C39-466A-994D-991946E2B4FA}">
  <ds:schemaRefs>
    <ds:schemaRef ds:uri="http://schemas.microsoft.com/VisualStudio/2011/storyboarding/control"/>
  </ds:schemaRefs>
</ds:datastoreItem>
</file>

<file path=customXml/itemProps369.xml><?xml version="1.0" encoding="utf-8"?>
<ds:datastoreItem xmlns:ds="http://schemas.openxmlformats.org/officeDocument/2006/customXml" ds:itemID="{B4950165-D5DB-453F-8C83-52B40417C601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D9E7EF05-CC75-4517-A8F8-AD8EE3F3E693}">
  <ds:schemaRefs>
    <ds:schemaRef ds:uri="http://schemas.microsoft.com/VisualStudio/2011/storyboarding/control"/>
  </ds:schemaRefs>
</ds:datastoreItem>
</file>

<file path=customXml/itemProps370.xml><?xml version="1.0" encoding="utf-8"?>
<ds:datastoreItem xmlns:ds="http://schemas.openxmlformats.org/officeDocument/2006/customXml" ds:itemID="{6ADE1748-7494-47D1-9C3F-1BDE157BE51D}">
  <ds:schemaRefs>
    <ds:schemaRef ds:uri="http://schemas.microsoft.com/VisualStudio/2011/storyboarding/control"/>
  </ds:schemaRefs>
</ds:datastoreItem>
</file>

<file path=customXml/itemProps371.xml><?xml version="1.0" encoding="utf-8"?>
<ds:datastoreItem xmlns:ds="http://schemas.openxmlformats.org/officeDocument/2006/customXml" ds:itemID="{62B8F29A-782E-4A4D-B723-D24F30045705}">
  <ds:schemaRefs>
    <ds:schemaRef ds:uri="http://schemas.microsoft.com/VisualStudio/2011/storyboarding/control"/>
  </ds:schemaRefs>
</ds:datastoreItem>
</file>

<file path=customXml/itemProps372.xml><?xml version="1.0" encoding="utf-8"?>
<ds:datastoreItem xmlns:ds="http://schemas.openxmlformats.org/officeDocument/2006/customXml" ds:itemID="{9AB4485D-6BA8-4F35-AEF9-B51A94A86A19}">
  <ds:schemaRefs>
    <ds:schemaRef ds:uri="http://schemas.microsoft.com/VisualStudio/2011/storyboarding/control"/>
  </ds:schemaRefs>
</ds:datastoreItem>
</file>

<file path=customXml/itemProps373.xml><?xml version="1.0" encoding="utf-8"?>
<ds:datastoreItem xmlns:ds="http://schemas.openxmlformats.org/officeDocument/2006/customXml" ds:itemID="{132FD64E-DA9B-49CC-80D1-CE2FE82E0293}">
  <ds:schemaRefs>
    <ds:schemaRef ds:uri="http://schemas.microsoft.com/VisualStudio/2011/storyboarding/control"/>
  </ds:schemaRefs>
</ds:datastoreItem>
</file>

<file path=customXml/itemProps374.xml><?xml version="1.0" encoding="utf-8"?>
<ds:datastoreItem xmlns:ds="http://schemas.openxmlformats.org/officeDocument/2006/customXml" ds:itemID="{22766CF0-E32D-4104-8049-254174F4ED69}">
  <ds:schemaRefs>
    <ds:schemaRef ds:uri="http://schemas.microsoft.com/VisualStudio/2011/storyboarding/control"/>
  </ds:schemaRefs>
</ds:datastoreItem>
</file>

<file path=customXml/itemProps375.xml><?xml version="1.0" encoding="utf-8"?>
<ds:datastoreItem xmlns:ds="http://schemas.openxmlformats.org/officeDocument/2006/customXml" ds:itemID="{F4AB907D-D9AA-4A91-A4A5-8C28FA62FA45}">
  <ds:schemaRefs>
    <ds:schemaRef ds:uri="http://schemas.microsoft.com/VisualStudio/2011/storyboarding/control"/>
  </ds:schemaRefs>
</ds:datastoreItem>
</file>

<file path=customXml/itemProps376.xml><?xml version="1.0" encoding="utf-8"?>
<ds:datastoreItem xmlns:ds="http://schemas.openxmlformats.org/officeDocument/2006/customXml" ds:itemID="{122FB166-53ED-4797-9009-5143679A134A}">
  <ds:schemaRefs>
    <ds:schemaRef ds:uri="http://schemas.microsoft.com/VisualStudio/2011/storyboarding/control"/>
  </ds:schemaRefs>
</ds:datastoreItem>
</file>

<file path=customXml/itemProps377.xml><?xml version="1.0" encoding="utf-8"?>
<ds:datastoreItem xmlns:ds="http://schemas.openxmlformats.org/officeDocument/2006/customXml" ds:itemID="{B730FDD3-6616-460B-8D76-0EBE2E0DE888}">
  <ds:schemaRefs>
    <ds:schemaRef ds:uri="http://schemas.microsoft.com/VisualStudio/2011/storyboarding/control"/>
  </ds:schemaRefs>
</ds:datastoreItem>
</file>

<file path=customXml/itemProps378.xml><?xml version="1.0" encoding="utf-8"?>
<ds:datastoreItem xmlns:ds="http://schemas.openxmlformats.org/officeDocument/2006/customXml" ds:itemID="{ED4C0C91-5E68-4BB5-9C74-9513FD8B450B}">
  <ds:schemaRefs>
    <ds:schemaRef ds:uri="http://schemas.microsoft.com/VisualStudio/2011/storyboarding/control"/>
  </ds:schemaRefs>
</ds:datastoreItem>
</file>

<file path=customXml/itemProps379.xml><?xml version="1.0" encoding="utf-8"?>
<ds:datastoreItem xmlns:ds="http://schemas.openxmlformats.org/officeDocument/2006/customXml" ds:itemID="{D6A88BC3-6221-4D19-B100-C1B22E000794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F68A9034-5B29-48AA-958C-DA569EE3C1D5}">
  <ds:schemaRefs>
    <ds:schemaRef ds:uri="http://schemas.microsoft.com/VisualStudio/2011/storyboarding/control"/>
  </ds:schemaRefs>
</ds:datastoreItem>
</file>

<file path=customXml/itemProps380.xml><?xml version="1.0" encoding="utf-8"?>
<ds:datastoreItem xmlns:ds="http://schemas.openxmlformats.org/officeDocument/2006/customXml" ds:itemID="{7D97F5FC-823D-4CA5-AD0D-A069695EE2D1}">
  <ds:schemaRefs>
    <ds:schemaRef ds:uri="http://schemas.microsoft.com/VisualStudio/2011/storyboarding/control"/>
  </ds:schemaRefs>
</ds:datastoreItem>
</file>

<file path=customXml/itemProps381.xml><?xml version="1.0" encoding="utf-8"?>
<ds:datastoreItem xmlns:ds="http://schemas.openxmlformats.org/officeDocument/2006/customXml" ds:itemID="{14194C27-56F4-4E87-8293-746C07548A86}">
  <ds:schemaRefs>
    <ds:schemaRef ds:uri="http://schemas.microsoft.com/VisualStudio/2011/storyboarding/control"/>
  </ds:schemaRefs>
</ds:datastoreItem>
</file>

<file path=customXml/itemProps382.xml><?xml version="1.0" encoding="utf-8"?>
<ds:datastoreItem xmlns:ds="http://schemas.openxmlformats.org/officeDocument/2006/customXml" ds:itemID="{3DF4A598-5FA9-4CBB-8D51-53BF7F652BE3}">
  <ds:schemaRefs>
    <ds:schemaRef ds:uri="http://schemas.microsoft.com/VisualStudio/2011/storyboarding/control"/>
  </ds:schemaRefs>
</ds:datastoreItem>
</file>

<file path=customXml/itemProps383.xml><?xml version="1.0" encoding="utf-8"?>
<ds:datastoreItem xmlns:ds="http://schemas.openxmlformats.org/officeDocument/2006/customXml" ds:itemID="{D5AF0D0D-B6CD-4DE3-8AC6-7F4E8FFC546B}">
  <ds:schemaRefs>
    <ds:schemaRef ds:uri="http://schemas.microsoft.com/VisualStudio/2011/storyboarding/control"/>
  </ds:schemaRefs>
</ds:datastoreItem>
</file>

<file path=customXml/itemProps384.xml><?xml version="1.0" encoding="utf-8"?>
<ds:datastoreItem xmlns:ds="http://schemas.openxmlformats.org/officeDocument/2006/customXml" ds:itemID="{F4ABA477-B4D0-4ACF-A689-8DFE8128F293}">
  <ds:schemaRefs>
    <ds:schemaRef ds:uri="http://schemas.microsoft.com/VisualStudio/2011/storyboarding/control"/>
  </ds:schemaRefs>
</ds:datastoreItem>
</file>

<file path=customXml/itemProps385.xml><?xml version="1.0" encoding="utf-8"?>
<ds:datastoreItem xmlns:ds="http://schemas.openxmlformats.org/officeDocument/2006/customXml" ds:itemID="{B9BF2396-18A6-41BE-9537-182A5566AAAB}">
  <ds:schemaRefs>
    <ds:schemaRef ds:uri="http://schemas.microsoft.com/VisualStudio/2011/storyboarding/control"/>
  </ds:schemaRefs>
</ds:datastoreItem>
</file>

<file path=customXml/itemProps386.xml><?xml version="1.0" encoding="utf-8"?>
<ds:datastoreItem xmlns:ds="http://schemas.openxmlformats.org/officeDocument/2006/customXml" ds:itemID="{B756358D-8A59-496B-9A3B-B7AEE716B253}">
  <ds:schemaRefs>
    <ds:schemaRef ds:uri="http://schemas.microsoft.com/VisualStudio/2011/storyboarding/control"/>
  </ds:schemaRefs>
</ds:datastoreItem>
</file>

<file path=customXml/itemProps387.xml><?xml version="1.0" encoding="utf-8"?>
<ds:datastoreItem xmlns:ds="http://schemas.openxmlformats.org/officeDocument/2006/customXml" ds:itemID="{D93A53E4-B5F1-4ED4-8537-EEAF0895FB3B}">
  <ds:schemaRefs>
    <ds:schemaRef ds:uri="http://schemas.microsoft.com/VisualStudio/2011/storyboarding/control"/>
  </ds:schemaRefs>
</ds:datastoreItem>
</file>

<file path=customXml/itemProps388.xml><?xml version="1.0" encoding="utf-8"?>
<ds:datastoreItem xmlns:ds="http://schemas.openxmlformats.org/officeDocument/2006/customXml" ds:itemID="{30C37920-3A81-4CDE-9080-322E8FAC25C5}">
  <ds:schemaRefs>
    <ds:schemaRef ds:uri="http://schemas.microsoft.com/VisualStudio/2011/storyboarding/control"/>
  </ds:schemaRefs>
</ds:datastoreItem>
</file>

<file path=customXml/itemProps389.xml><?xml version="1.0" encoding="utf-8"?>
<ds:datastoreItem xmlns:ds="http://schemas.openxmlformats.org/officeDocument/2006/customXml" ds:itemID="{B41F669C-D2B7-4867-A6A7-822162370C25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CC0D065E-2313-4F6A-BAB0-BAF3C48EF16A}">
  <ds:schemaRefs>
    <ds:schemaRef ds:uri="http://schemas.microsoft.com/VisualStudio/2011/storyboarding/control"/>
  </ds:schemaRefs>
</ds:datastoreItem>
</file>

<file path=customXml/itemProps390.xml><?xml version="1.0" encoding="utf-8"?>
<ds:datastoreItem xmlns:ds="http://schemas.openxmlformats.org/officeDocument/2006/customXml" ds:itemID="{4782B2D1-1249-43E8-8FAA-BCBFB5EE09BA}">
  <ds:schemaRefs>
    <ds:schemaRef ds:uri="http://schemas.microsoft.com/VisualStudio/2011/storyboarding/control"/>
  </ds:schemaRefs>
</ds:datastoreItem>
</file>

<file path=customXml/itemProps391.xml><?xml version="1.0" encoding="utf-8"?>
<ds:datastoreItem xmlns:ds="http://schemas.openxmlformats.org/officeDocument/2006/customXml" ds:itemID="{6B16B2F6-017E-4992-A9CE-CA6D3222A224}">
  <ds:schemaRefs>
    <ds:schemaRef ds:uri="http://schemas.microsoft.com/VisualStudio/2011/storyboarding/control"/>
  </ds:schemaRefs>
</ds:datastoreItem>
</file>

<file path=customXml/itemProps392.xml><?xml version="1.0" encoding="utf-8"?>
<ds:datastoreItem xmlns:ds="http://schemas.openxmlformats.org/officeDocument/2006/customXml" ds:itemID="{20872853-B493-4054-A044-7E392C46D408}">
  <ds:schemaRefs>
    <ds:schemaRef ds:uri="http://schemas.microsoft.com/VisualStudio/2011/storyboarding/control"/>
  </ds:schemaRefs>
</ds:datastoreItem>
</file>

<file path=customXml/itemProps393.xml><?xml version="1.0" encoding="utf-8"?>
<ds:datastoreItem xmlns:ds="http://schemas.openxmlformats.org/officeDocument/2006/customXml" ds:itemID="{453B1749-98B0-4192-8EAF-827623D59487}">
  <ds:schemaRefs>
    <ds:schemaRef ds:uri="http://schemas.microsoft.com/VisualStudio/2011/storyboarding/control"/>
  </ds:schemaRefs>
</ds:datastoreItem>
</file>

<file path=customXml/itemProps394.xml><?xml version="1.0" encoding="utf-8"?>
<ds:datastoreItem xmlns:ds="http://schemas.openxmlformats.org/officeDocument/2006/customXml" ds:itemID="{4538277F-1DC3-43C2-8ADE-CAD23B9887FB}">
  <ds:schemaRefs>
    <ds:schemaRef ds:uri="http://schemas.microsoft.com/VisualStudio/2011/storyboarding/control"/>
  </ds:schemaRefs>
</ds:datastoreItem>
</file>

<file path=customXml/itemProps395.xml><?xml version="1.0" encoding="utf-8"?>
<ds:datastoreItem xmlns:ds="http://schemas.openxmlformats.org/officeDocument/2006/customXml" ds:itemID="{518B2568-FB6E-487C-BB74-B6DB445706ED}">
  <ds:schemaRefs>
    <ds:schemaRef ds:uri="http://schemas.microsoft.com/VisualStudio/2011/storyboarding/control"/>
  </ds:schemaRefs>
</ds:datastoreItem>
</file>

<file path=customXml/itemProps396.xml><?xml version="1.0" encoding="utf-8"?>
<ds:datastoreItem xmlns:ds="http://schemas.openxmlformats.org/officeDocument/2006/customXml" ds:itemID="{92B3BF6A-8466-46A8-A721-8D6488485221}">
  <ds:schemaRefs>
    <ds:schemaRef ds:uri="http://schemas.microsoft.com/VisualStudio/2011/storyboarding/control"/>
  </ds:schemaRefs>
</ds:datastoreItem>
</file>

<file path=customXml/itemProps397.xml><?xml version="1.0" encoding="utf-8"?>
<ds:datastoreItem xmlns:ds="http://schemas.openxmlformats.org/officeDocument/2006/customXml" ds:itemID="{DBC0B2EB-C90E-48C8-9086-DB927F7B4054}">
  <ds:schemaRefs>
    <ds:schemaRef ds:uri="http://schemas.microsoft.com/VisualStudio/2011/storyboarding/control"/>
  </ds:schemaRefs>
</ds:datastoreItem>
</file>

<file path=customXml/itemProps398.xml><?xml version="1.0" encoding="utf-8"?>
<ds:datastoreItem xmlns:ds="http://schemas.openxmlformats.org/officeDocument/2006/customXml" ds:itemID="{C0FBF7FD-D090-4B4D-A165-0B1D7E747C2A}">
  <ds:schemaRefs>
    <ds:schemaRef ds:uri="http://schemas.microsoft.com/VisualStudio/2011/storyboarding/control"/>
  </ds:schemaRefs>
</ds:datastoreItem>
</file>

<file path=customXml/itemProps399.xml><?xml version="1.0" encoding="utf-8"?>
<ds:datastoreItem xmlns:ds="http://schemas.openxmlformats.org/officeDocument/2006/customXml" ds:itemID="{7F6FF2E8-54B3-4D1D-8816-90E35E3DC658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C1D6A09-44FA-42F0-A1BB-8A21DDF6E2BC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9417251D-E135-4660-A296-6E7B7EF7D0EA}">
  <ds:schemaRefs>
    <ds:schemaRef ds:uri="http://schemas.microsoft.com/VisualStudio/2011/storyboarding/control"/>
  </ds:schemaRefs>
</ds:datastoreItem>
</file>

<file path=customXml/itemProps400.xml><?xml version="1.0" encoding="utf-8"?>
<ds:datastoreItem xmlns:ds="http://schemas.openxmlformats.org/officeDocument/2006/customXml" ds:itemID="{AFA86B2C-A520-4D14-82CB-ADADB397FE7A}">
  <ds:schemaRefs>
    <ds:schemaRef ds:uri="http://schemas.microsoft.com/VisualStudio/2011/storyboarding/control"/>
  </ds:schemaRefs>
</ds:datastoreItem>
</file>

<file path=customXml/itemProps401.xml><?xml version="1.0" encoding="utf-8"?>
<ds:datastoreItem xmlns:ds="http://schemas.openxmlformats.org/officeDocument/2006/customXml" ds:itemID="{667EBE2B-08A3-43F5-94B4-DD8E3B9C57B0}">
  <ds:schemaRefs>
    <ds:schemaRef ds:uri="http://schemas.microsoft.com/VisualStudio/2011/storyboarding/control"/>
  </ds:schemaRefs>
</ds:datastoreItem>
</file>

<file path=customXml/itemProps402.xml><?xml version="1.0" encoding="utf-8"?>
<ds:datastoreItem xmlns:ds="http://schemas.openxmlformats.org/officeDocument/2006/customXml" ds:itemID="{A6AAA8F9-A7BA-4AC2-83F9-420E504C6AF7}">
  <ds:schemaRefs>
    <ds:schemaRef ds:uri="http://schemas.microsoft.com/VisualStudio/2011/storyboarding/control"/>
  </ds:schemaRefs>
</ds:datastoreItem>
</file>

<file path=customXml/itemProps403.xml><?xml version="1.0" encoding="utf-8"?>
<ds:datastoreItem xmlns:ds="http://schemas.openxmlformats.org/officeDocument/2006/customXml" ds:itemID="{042AEF06-586F-4553-BE64-36AA46941870}">
  <ds:schemaRefs>
    <ds:schemaRef ds:uri="http://schemas.microsoft.com/VisualStudio/2011/storyboarding/control"/>
  </ds:schemaRefs>
</ds:datastoreItem>
</file>

<file path=customXml/itemProps404.xml><?xml version="1.0" encoding="utf-8"?>
<ds:datastoreItem xmlns:ds="http://schemas.openxmlformats.org/officeDocument/2006/customXml" ds:itemID="{101BF733-205F-4F0C-81F0-B847B5816AA9}">
  <ds:schemaRefs>
    <ds:schemaRef ds:uri="http://schemas.microsoft.com/VisualStudio/2011/storyboarding/control"/>
  </ds:schemaRefs>
</ds:datastoreItem>
</file>

<file path=customXml/itemProps405.xml><?xml version="1.0" encoding="utf-8"?>
<ds:datastoreItem xmlns:ds="http://schemas.openxmlformats.org/officeDocument/2006/customXml" ds:itemID="{97CCEA3F-AACC-4AE9-9167-69A4B584A0FD}">
  <ds:schemaRefs>
    <ds:schemaRef ds:uri="http://schemas.microsoft.com/VisualStudio/2011/storyboarding/control"/>
  </ds:schemaRefs>
</ds:datastoreItem>
</file>

<file path=customXml/itemProps406.xml><?xml version="1.0" encoding="utf-8"?>
<ds:datastoreItem xmlns:ds="http://schemas.openxmlformats.org/officeDocument/2006/customXml" ds:itemID="{08434136-56F6-4593-A7AE-5A8B2536F051}">
  <ds:schemaRefs>
    <ds:schemaRef ds:uri="http://schemas.microsoft.com/VisualStudio/2011/storyboarding/control"/>
  </ds:schemaRefs>
</ds:datastoreItem>
</file>

<file path=customXml/itemProps407.xml><?xml version="1.0" encoding="utf-8"?>
<ds:datastoreItem xmlns:ds="http://schemas.openxmlformats.org/officeDocument/2006/customXml" ds:itemID="{43385D5C-4F42-4F18-A27F-466AFE7C66F9}">
  <ds:schemaRefs>
    <ds:schemaRef ds:uri="http://schemas.microsoft.com/VisualStudio/2011/storyboarding/control"/>
  </ds:schemaRefs>
</ds:datastoreItem>
</file>

<file path=customXml/itemProps408.xml><?xml version="1.0" encoding="utf-8"?>
<ds:datastoreItem xmlns:ds="http://schemas.openxmlformats.org/officeDocument/2006/customXml" ds:itemID="{A45EB62E-3FD0-4360-838A-F86CC7823D25}">
  <ds:schemaRefs>
    <ds:schemaRef ds:uri="http://schemas.microsoft.com/VisualStudio/2011/storyboarding/control"/>
  </ds:schemaRefs>
</ds:datastoreItem>
</file>

<file path=customXml/itemProps409.xml><?xml version="1.0" encoding="utf-8"?>
<ds:datastoreItem xmlns:ds="http://schemas.openxmlformats.org/officeDocument/2006/customXml" ds:itemID="{AB822A6A-6683-4B12-9915-1EC2CECD16EA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1200A5A8-1352-41FA-8E4C-344D702987C0}">
  <ds:schemaRefs>
    <ds:schemaRef ds:uri="http://schemas.microsoft.com/VisualStudio/2011/storyboarding/control"/>
  </ds:schemaRefs>
</ds:datastoreItem>
</file>

<file path=customXml/itemProps410.xml><?xml version="1.0" encoding="utf-8"?>
<ds:datastoreItem xmlns:ds="http://schemas.openxmlformats.org/officeDocument/2006/customXml" ds:itemID="{8BF6DEBF-54E4-4218-916C-F323BCFE2B2B}">
  <ds:schemaRefs>
    <ds:schemaRef ds:uri="http://schemas.microsoft.com/VisualStudio/2011/storyboarding/control"/>
  </ds:schemaRefs>
</ds:datastoreItem>
</file>

<file path=customXml/itemProps411.xml><?xml version="1.0" encoding="utf-8"?>
<ds:datastoreItem xmlns:ds="http://schemas.openxmlformats.org/officeDocument/2006/customXml" ds:itemID="{E0502753-530F-4060-9828-18ED513D7F47}">
  <ds:schemaRefs>
    <ds:schemaRef ds:uri="http://schemas.microsoft.com/VisualStudio/2011/storyboarding/control"/>
  </ds:schemaRefs>
</ds:datastoreItem>
</file>

<file path=customXml/itemProps412.xml><?xml version="1.0" encoding="utf-8"?>
<ds:datastoreItem xmlns:ds="http://schemas.openxmlformats.org/officeDocument/2006/customXml" ds:itemID="{7CD18C65-50D9-4FC2-9502-A5F6928A795C}">
  <ds:schemaRefs>
    <ds:schemaRef ds:uri="http://schemas.microsoft.com/VisualStudio/2011/storyboarding/control"/>
  </ds:schemaRefs>
</ds:datastoreItem>
</file>

<file path=customXml/itemProps413.xml><?xml version="1.0" encoding="utf-8"?>
<ds:datastoreItem xmlns:ds="http://schemas.openxmlformats.org/officeDocument/2006/customXml" ds:itemID="{658B45D7-52C8-43A0-BC97-3553CDB14A4A}">
  <ds:schemaRefs>
    <ds:schemaRef ds:uri="http://schemas.microsoft.com/VisualStudio/2011/storyboarding/control"/>
  </ds:schemaRefs>
</ds:datastoreItem>
</file>

<file path=customXml/itemProps414.xml><?xml version="1.0" encoding="utf-8"?>
<ds:datastoreItem xmlns:ds="http://schemas.openxmlformats.org/officeDocument/2006/customXml" ds:itemID="{CDE85B1F-5538-4918-B5E5-5A2A1DA0145B}">
  <ds:schemaRefs>
    <ds:schemaRef ds:uri="http://schemas.microsoft.com/VisualStudio/2011/storyboarding/control"/>
  </ds:schemaRefs>
</ds:datastoreItem>
</file>

<file path=customXml/itemProps415.xml><?xml version="1.0" encoding="utf-8"?>
<ds:datastoreItem xmlns:ds="http://schemas.openxmlformats.org/officeDocument/2006/customXml" ds:itemID="{27D09254-6BE7-4CE4-80B2-AD8FF0A9105B}">
  <ds:schemaRefs>
    <ds:schemaRef ds:uri="http://schemas.microsoft.com/VisualStudio/2011/storyboarding/control"/>
  </ds:schemaRefs>
</ds:datastoreItem>
</file>

<file path=customXml/itemProps416.xml><?xml version="1.0" encoding="utf-8"?>
<ds:datastoreItem xmlns:ds="http://schemas.openxmlformats.org/officeDocument/2006/customXml" ds:itemID="{58734C27-E699-4D9B-9F8F-45DCF8BE4F57}">
  <ds:schemaRefs>
    <ds:schemaRef ds:uri="http://schemas.microsoft.com/VisualStudio/2011/storyboarding/control"/>
  </ds:schemaRefs>
</ds:datastoreItem>
</file>

<file path=customXml/itemProps417.xml><?xml version="1.0" encoding="utf-8"?>
<ds:datastoreItem xmlns:ds="http://schemas.openxmlformats.org/officeDocument/2006/customXml" ds:itemID="{34CEE37A-B183-42D8-9024-F2CD32D3B71E}">
  <ds:schemaRefs>
    <ds:schemaRef ds:uri="http://schemas.microsoft.com/VisualStudio/2011/storyboarding/control"/>
  </ds:schemaRefs>
</ds:datastoreItem>
</file>

<file path=customXml/itemProps418.xml><?xml version="1.0" encoding="utf-8"?>
<ds:datastoreItem xmlns:ds="http://schemas.openxmlformats.org/officeDocument/2006/customXml" ds:itemID="{6488CC3B-767F-455F-B9BA-7307E7204059}">
  <ds:schemaRefs>
    <ds:schemaRef ds:uri="http://schemas.microsoft.com/VisualStudio/2011/storyboarding/control"/>
  </ds:schemaRefs>
</ds:datastoreItem>
</file>

<file path=customXml/itemProps419.xml><?xml version="1.0" encoding="utf-8"?>
<ds:datastoreItem xmlns:ds="http://schemas.openxmlformats.org/officeDocument/2006/customXml" ds:itemID="{652EB812-3A0C-43BB-B605-02ACF738EB01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9189C00B-A6DB-4301-8024-2E03CD5AD2BC}">
  <ds:schemaRefs>
    <ds:schemaRef ds:uri="http://schemas.microsoft.com/VisualStudio/2011/storyboarding/control"/>
  </ds:schemaRefs>
</ds:datastoreItem>
</file>

<file path=customXml/itemProps420.xml><?xml version="1.0" encoding="utf-8"?>
<ds:datastoreItem xmlns:ds="http://schemas.openxmlformats.org/officeDocument/2006/customXml" ds:itemID="{99512C26-A438-4787-A392-72081D04AF4E}">
  <ds:schemaRefs>
    <ds:schemaRef ds:uri="http://schemas.microsoft.com/VisualStudio/2011/storyboarding/control"/>
  </ds:schemaRefs>
</ds:datastoreItem>
</file>

<file path=customXml/itemProps421.xml><?xml version="1.0" encoding="utf-8"?>
<ds:datastoreItem xmlns:ds="http://schemas.openxmlformats.org/officeDocument/2006/customXml" ds:itemID="{A3A80A3F-666F-4075-B9E6-D4382CA258E3}">
  <ds:schemaRefs>
    <ds:schemaRef ds:uri="http://schemas.microsoft.com/VisualStudio/2011/storyboarding/control"/>
  </ds:schemaRefs>
</ds:datastoreItem>
</file>

<file path=customXml/itemProps422.xml><?xml version="1.0" encoding="utf-8"?>
<ds:datastoreItem xmlns:ds="http://schemas.openxmlformats.org/officeDocument/2006/customXml" ds:itemID="{B27B19A4-45B9-4C14-9F15-9482ABDE7D69}">
  <ds:schemaRefs>
    <ds:schemaRef ds:uri="http://schemas.microsoft.com/VisualStudio/2011/storyboarding/control"/>
  </ds:schemaRefs>
</ds:datastoreItem>
</file>

<file path=customXml/itemProps423.xml><?xml version="1.0" encoding="utf-8"?>
<ds:datastoreItem xmlns:ds="http://schemas.openxmlformats.org/officeDocument/2006/customXml" ds:itemID="{9D4FA797-BA8C-494C-872F-5C0EC1C59319}">
  <ds:schemaRefs>
    <ds:schemaRef ds:uri="http://schemas.microsoft.com/VisualStudio/2011/storyboarding/control"/>
  </ds:schemaRefs>
</ds:datastoreItem>
</file>

<file path=customXml/itemProps424.xml><?xml version="1.0" encoding="utf-8"?>
<ds:datastoreItem xmlns:ds="http://schemas.openxmlformats.org/officeDocument/2006/customXml" ds:itemID="{F3673DF3-B2DB-4054-9AB8-FFD35DF18856}">
  <ds:schemaRefs>
    <ds:schemaRef ds:uri="http://schemas.microsoft.com/VisualStudio/2011/storyboarding/control"/>
  </ds:schemaRefs>
</ds:datastoreItem>
</file>

<file path=customXml/itemProps425.xml><?xml version="1.0" encoding="utf-8"?>
<ds:datastoreItem xmlns:ds="http://schemas.openxmlformats.org/officeDocument/2006/customXml" ds:itemID="{ED881521-5B46-41D8-BA5D-73BC3A1FD020}">
  <ds:schemaRefs>
    <ds:schemaRef ds:uri="http://schemas.microsoft.com/VisualStudio/2011/storyboarding/control"/>
  </ds:schemaRefs>
</ds:datastoreItem>
</file>

<file path=customXml/itemProps426.xml><?xml version="1.0" encoding="utf-8"?>
<ds:datastoreItem xmlns:ds="http://schemas.openxmlformats.org/officeDocument/2006/customXml" ds:itemID="{4AB3D581-C9AD-4BE7-A4E8-95119CE7946D}">
  <ds:schemaRefs>
    <ds:schemaRef ds:uri="http://schemas.microsoft.com/VisualStudio/2011/storyboarding/control"/>
  </ds:schemaRefs>
</ds:datastoreItem>
</file>

<file path=customXml/itemProps427.xml><?xml version="1.0" encoding="utf-8"?>
<ds:datastoreItem xmlns:ds="http://schemas.openxmlformats.org/officeDocument/2006/customXml" ds:itemID="{A781BD9D-E101-4F04-BFB1-78374FAE082C}">
  <ds:schemaRefs>
    <ds:schemaRef ds:uri="http://schemas.microsoft.com/VisualStudio/2011/storyboarding/control"/>
  </ds:schemaRefs>
</ds:datastoreItem>
</file>

<file path=customXml/itemProps428.xml><?xml version="1.0" encoding="utf-8"?>
<ds:datastoreItem xmlns:ds="http://schemas.openxmlformats.org/officeDocument/2006/customXml" ds:itemID="{C2F03235-6277-4717-9A81-218058AF7E64}">
  <ds:schemaRefs>
    <ds:schemaRef ds:uri="http://schemas.microsoft.com/VisualStudio/2011/storyboarding/control"/>
  </ds:schemaRefs>
</ds:datastoreItem>
</file>

<file path=customXml/itemProps429.xml><?xml version="1.0" encoding="utf-8"?>
<ds:datastoreItem xmlns:ds="http://schemas.openxmlformats.org/officeDocument/2006/customXml" ds:itemID="{6B08D178-E07B-4FF3-BC7C-6FA58F0C79F9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699548BB-A19D-451D-B209-1CCEE47641D4}">
  <ds:schemaRefs>
    <ds:schemaRef ds:uri="http://schemas.microsoft.com/VisualStudio/2011/storyboarding/control"/>
  </ds:schemaRefs>
</ds:datastoreItem>
</file>

<file path=customXml/itemProps430.xml><?xml version="1.0" encoding="utf-8"?>
<ds:datastoreItem xmlns:ds="http://schemas.openxmlformats.org/officeDocument/2006/customXml" ds:itemID="{D5F82738-5184-444D-B6CA-A60788A32E32}">
  <ds:schemaRefs>
    <ds:schemaRef ds:uri="http://schemas.microsoft.com/VisualStudio/2011/storyboarding/control"/>
  </ds:schemaRefs>
</ds:datastoreItem>
</file>

<file path=customXml/itemProps431.xml><?xml version="1.0" encoding="utf-8"?>
<ds:datastoreItem xmlns:ds="http://schemas.openxmlformats.org/officeDocument/2006/customXml" ds:itemID="{F5B603C5-058C-42B8-9E15-3FF7A7BB0DA9}">
  <ds:schemaRefs>
    <ds:schemaRef ds:uri="http://schemas.microsoft.com/VisualStudio/2011/storyboarding/control"/>
  </ds:schemaRefs>
</ds:datastoreItem>
</file>

<file path=customXml/itemProps432.xml><?xml version="1.0" encoding="utf-8"?>
<ds:datastoreItem xmlns:ds="http://schemas.openxmlformats.org/officeDocument/2006/customXml" ds:itemID="{DAC2A982-9516-4BD9-AD30-ACBCA4754F89}">
  <ds:schemaRefs>
    <ds:schemaRef ds:uri="http://schemas.microsoft.com/VisualStudio/2011/storyboarding/control"/>
  </ds:schemaRefs>
</ds:datastoreItem>
</file>

<file path=customXml/itemProps433.xml><?xml version="1.0" encoding="utf-8"?>
<ds:datastoreItem xmlns:ds="http://schemas.openxmlformats.org/officeDocument/2006/customXml" ds:itemID="{66E20909-B02F-4473-9230-31004BC6C9F9}">
  <ds:schemaRefs>
    <ds:schemaRef ds:uri="http://schemas.microsoft.com/VisualStudio/2011/storyboarding/control"/>
  </ds:schemaRefs>
</ds:datastoreItem>
</file>

<file path=customXml/itemProps434.xml><?xml version="1.0" encoding="utf-8"?>
<ds:datastoreItem xmlns:ds="http://schemas.openxmlformats.org/officeDocument/2006/customXml" ds:itemID="{0181147A-F5C4-4060-A0AB-222E5AF31666}">
  <ds:schemaRefs>
    <ds:schemaRef ds:uri="http://schemas.microsoft.com/VisualStudio/2011/storyboarding/control"/>
  </ds:schemaRefs>
</ds:datastoreItem>
</file>

<file path=customXml/itemProps435.xml><?xml version="1.0" encoding="utf-8"?>
<ds:datastoreItem xmlns:ds="http://schemas.openxmlformats.org/officeDocument/2006/customXml" ds:itemID="{97E21FBD-CEEE-47D5-9849-C9B95510DF9F}">
  <ds:schemaRefs>
    <ds:schemaRef ds:uri="http://schemas.microsoft.com/VisualStudio/2011/storyboarding/control"/>
  </ds:schemaRefs>
</ds:datastoreItem>
</file>

<file path=customXml/itemProps436.xml><?xml version="1.0" encoding="utf-8"?>
<ds:datastoreItem xmlns:ds="http://schemas.openxmlformats.org/officeDocument/2006/customXml" ds:itemID="{D45CE4D9-5A75-4E15-9456-045EAB0303E5}">
  <ds:schemaRefs>
    <ds:schemaRef ds:uri="http://schemas.microsoft.com/VisualStudio/2011/storyboarding/control"/>
  </ds:schemaRefs>
</ds:datastoreItem>
</file>

<file path=customXml/itemProps437.xml><?xml version="1.0" encoding="utf-8"?>
<ds:datastoreItem xmlns:ds="http://schemas.openxmlformats.org/officeDocument/2006/customXml" ds:itemID="{0A4E80F8-CEDA-4C3E-921C-034353CB25CE}">
  <ds:schemaRefs>
    <ds:schemaRef ds:uri="http://schemas.microsoft.com/VisualStudio/2011/storyboarding/control"/>
  </ds:schemaRefs>
</ds:datastoreItem>
</file>

<file path=customXml/itemProps438.xml><?xml version="1.0" encoding="utf-8"?>
<ds:datastoreItem xmlns:ds="http://schemas.openxmlformats.org/officeDocument/2006/customXml" ds:itemID="{C8D9A56F-520D-4E5A-B270-2551783AB895}">
  <ds:schemaRefs>
    <ds:schemaRef ds:uri="http://schemas.microsoft.com/VisualStudio/2011/storyboarding/control"/>
  </ds:schemaRefs>
</ds:datastoreItem>
</file>

<file path=customXml/itemProps439.xml><?xml version="1.0" encoding="utf-8"?>
<ds:datastoreItem xmlns:ds="http://schemas.openxmlformats.org/officeDocument/2006/customXml" ds:itemID="{F8559DDC-B290-42BB-B93E-E7987E9CECF7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AA4D3FBA-4CE9-4A6C-948D-AD6B8253AB21}">
  <ds:schemaRefs>
    <ds:schemaRef ds:uri="http://schemas.microsoft.com/VisualStudio/2011/storyboarding/control"/>
  </ds:schemaRefs>
</ds:datastoreItem>
</file>

<file path=customXml/itemProps440.xml><?xml version="1.0" encoding="utf-8"?>
<ds:datastoreItem xmlns:ds="http://schemas.openxmlformats.org/officeDocument/2006/customXml" ds:itemID="{61294F0E-CBB8-483B-A7BB-58BCC171DC9A}">
  <ds:schemaRefs>
    <ds:schemaRef ds:uri="http://schemas.microsoft.com/VisualStudio/2011/storyboarding/control"/>
  </ds:schemaRefs>
</ds:datastoreItem>
</file>

<file path=customXml/itemProps441.xml><?xml version="1.0" encoding="utf-8"?>
<ds:datastoreItem xmlns:ds="http://schemas.openxmlformats.org/officeDocument/2006/customXml" ds:itemID="{D13943F8-8801-4AE2-899E-6EA4479D8BD4}">
  <ds:schemaRefs>
    <ds:schemaRef ds:uri="http://schemas.microsoft.com/VisualStudio/2011/storyboarding/control"/>
  </ds:schemaRefs>
</ds:datastoreItem>
</file>

<file path=customXml/itemProps442.xml><?xml version="1.0" encoding="utf-8"?>
<ds:datastoreItem xmlns:ds="http://schemas.openxmlformats.org/officeDocument/2006/customXml" ds:itemID="{84B203CC-4239-4DF0-9CF1-950D833CADA1}">
  <ds:schemaRefs>
    <ds:schemaRef ds:uri="http://schemas.microsoft.com/VisualStudio/2011/storyboarding/control"/>
  </ds:schemaRefs>
</ds:datastoreItem>
</file>

<file path=customXml/itemProps443.xml><?xml version="1.0" encoding="utf-8"?>
<ds:datastoreItem xmlns:ds="http://schemas.openxmlformats.org/officeDocument/2006/customXml" ds:itemID="{2ED39F55-182B-40D4-9685-F68075AA8003}">
  <ds:schemaRefs>
    <ds:schemaRef ds:uri="http://schemas.microsoft.com/VisualStudio/2011/storyboarding/control"/>
  </ds:schemaRefs>
</ds:datastoreItem>
</file>

<file path=customXml/itemProps444.xml><?xml version="1.0" encoding="utf-8"?>
<ds:datastoreItem xmlns:ds="http://schemas.openxmlformats.org/officeDocument/2006/customXml" ds:itemID="{B9EF1352-D6E4-4B5A-AC44-870D6BDD91DE}">
  <ds:schemaRefs>
    <ds:schemaRef ds:uri="http://schemas.microsoft.com/VisualStudio/2011/storyboarding/control"/>
  </ds:schemaRefs>
</ds:datastoreItem>
</file>

<file path=customXml/itemProps445.xml><?xml version="1.0" encoding="utf-8"?>
<ds:datastoreItem xmlns:ds="http://schemas.openxmlformats.org/officeDocument/2006/customXml" ds:itemID="{A82EC585-FAE7-48DF-8D92-41BD7FA9E7C9}">
  <ds:schemaRefs>
    <ds:schemaRef ds:uri="http://schemas.microsoft.com/VisualStudio/2011/storyboarding/control"/>
  </ds:schemaRefs>
</ds:datastoreItem>
</file>

<file path=customXml/itemProps446.xml><?xml version="1.0" encoding="utf-8"?>
<ds:datastoreItem xmlns:ds="http://schemas.openxmlformats.org/officeDocument/2006/customXml" ds:itemID="{B4ED3DF6-548E-45CA-A88E-05151B52138A}">
  <ds:schemaRefs>
    <ds:schemaRef ds:uri="http://schemas.microsoft.com/VisualStudio/2011/storyboarding/control"/>
  </ds:schemaRefs>
</ds:datastoreItem>
</file>

<file path=customXml/itemProps447.xml><?xml version="1.0" encoding="utf-8"?>
<ds:datastoreItem xmlns:ds="http://schemas.openxmlformats.org/officeDocument/2006/customXml" ds:itemID="{DDC1E9E0-8A07-43DA-A12A-EC233E07E1CC}">
  <ds:schemaRefs>
    <ds:schemaRef ds:uri="http://schemas.microsoft.com/VisualStudio/2011/storyboarding/control"/>
  </ds:schemaRefs>
</ds:datastoreItem>
</file>

<file path=customXml/itemProps448.xml><?xml version="1.0" encoding="utf-8"?>
<ds:datastoreItem xmlns:ds="http://schemas.openxmlformats.org/officeDocument/2006/customXml" ds:itemID="{BCC05F26-6152-41E0-8226-41ED66C8B73E}">
  <ds:schemaRefs>
    <ds:schemaRef ds:uri="http://schemas.microsoft.com/VisualStudio/2011/storyboarding/control"/>
  </ds:schemaRefs>
</ds:datastoreItem>
</file>

<file path=customXml/itemProps449.xml><?xml version="1.0" encoding="utf-8"?>
<ds:datastoreItem xmlns:ds="http://schemas.openxmlformats.org/officeDocument/2006/customXml" ds:itemID="{4FB2A649-FA0B-42F4-AB31-6D82AD17B1EF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92407CB5-AFA9-4076-BEE7-3BD7A4D7AE6E}">
  <ds:schemaRefs>
    <ds:schemaRef ds:uri="http://schemas.microsoft.com/VisualStudio/2011/storyboarding/control"/>
  </ds:schemaRefs>
</ds:datastoreItem>
</file>

<file path=customXml/itemProps450.xml><?xml version="1.0" encoding="utf-8"?>
<ds:datastoreItem xmlns:ds="http://schemas.openxmlformats.org/officeDocument/2006/customXml" ds:itemID="{872FC1C8-7190-4AB4-8E5E-AADFAD1175D2}">
  <ds:schemaRefs>
    <ds:schemaRef ds:uri="http://schemas.microsoft.com/VisualStudio/2011/storyboarding/control"/>
  </ds:schemaRefs>
</ds:datastoreItem>
</file>

<file path=customXml/itemProps451.xml><?xml version="1.0" encoding="utf-8"?>
<ds:datastoreItem xmlns:ds="http://schemas.openxmlformats.org/officeDocument/2006/customXml" ds:itemID="{82C6BBA0-147F-4830-B150-EE79DBF4953B}">
  <ds:schemaRefs>
    <ds:schemaRef ds:uri="http://schemas.microsoft.com/VisualStudio/2011/storyboarding/control"/>
  </ds:schemaRefs>
</ds:datastoreItem>
</file>

<file path=customXml/itemProps452.xml><?xml version="1.0" encoding="utf-8"?>
<ds:datastoreItem xmlns:ds="http://schemas.openxmlformats.org/officeDocument/2006/customXml" ds:itemID="{D7072B59-E26F-471D-B119-3A012EE3356D}">
  <ds:schemaRefs>
    <ds:schemaRef ds:uri="http://schemas.microsoft.com/VisualStudio/2011/storyboarding/control"/>
  </ds:schemaRefs>
</ds:datastoreItem>
</file>

<file path=customXml/itemProps453.xml><?xml version="1.0" encoding="utf-8"?>
<ds:datastoreItem xmlns:ds="http://schemas.openxmlformats.org/officeDocument/2006/customXml" ds:itemID="{DC3F757E-44E4-4264-B1CC-16C0F44C13A4}">
  <ds:schemaRefs>
    <ds:schemaRef ds:uri="http://schemas.microsoft.com/VisualStudio/2011/storyboarding/control"/>
  </ds:schemaRefs>
</ds:datastoreItem>
</file>

<file path=customXml/itemProps454.xml><?xml version="1.0" encoding="utf-8"?>
<ds:datastoreItem xmlns:ds="http://schemas.openxmlformats.org/officeDocument/2006/customXml" ds:itemID="{40C6C68C-4607-4A9E-87A0-B81E6FB86239}">
  <ds:schemaRefs>
    <ds:schemaRef ds:uri="http://schemas.microsoft.com/VisualStudio/2011/storyboarding/control"/>
  </ds:schemaRefs>
</ds:datastoreItem>
</file>

<file path=customXml/itemProps455.xml><?xml version="1.0" encoding="utf-8"?>
<ds:datastoreItem xmlns:ds="http://schemas.openxmlformats.org/officeDocument/2006/customXml" ds:itemID="{2104D64F-1094-4960-A120-4EA5A627E140}">
  <ds:schemaRefs>
    <ds:schemaRef ds:uri="http://schemas.microsoft.com/VisualStudio/2011/storyboarding/control"/>
  </ds:schemaRefs>
</ds:datastoreItem>
</file>

<file path=customXml/itemProps456.xml><?xml version="1.0" encoding="utf-8"?>
<ds:datastoreItem xmlns:ds="http://schemas.openxmlformats.org/officeDocument/2006/customXml" ds:itemID="{947B4B91-DEE8-4E6E-B77E-05B22E3D5669}">
  <ds:schemaRefs>
    <ds:schemaRef ds:uri="http://schemas.microsoft.com/VisualStudio/2011/storyboarding/control"/>
  </ds:schemaRefs>
</ds:datastoreItem>
</file>

<file path=customXml/itemProps457.xml><?xml version="1.0" encoding="utf-8"?>
<ds:datastoreItem xmlns:ds="http://schemas.openxmlformats.org/officeDocument/2006/customXml" ds:itemID="{19D7A45E-72DD-4A4D-A057-61FE852F1787}">
  <ds:schemaRefs>
    <ds:schemaRef ds:uri="http://schemas.microsoft.com/VisualStudio/2011/storyboarding/control"/>
  </ds:schemaRefs>
</ds:datastoreItem>
</file>

<file path=customXml/itemProps458.xml><?xml version="1.0" encoding="utf-8"?>
<ds:datastoreItem xmlns:ds="http://schemas.openxmlformats.org/officeDocument/2006/customXml" ds:itemID="{BDD377FD-1D52-4FEC-8D84-6B6AF5AA99FF}">
  <ds:schemaRefs>
    <ds:schemaRef ds:uri="http://schemas.microsoft.com/VisualStudio/2011/storyboarding/control"/>
  </ds:schemaRefs>
</ds:datastoreItem>
</file>

<file path=customXml/itemProps459.xml><?xml version="1.0" encoding="utf-8"?>
<ds:datastoreItem xmlns:ds="http://schemas.openxmlformats.org/officeDocument/2006/customXml" ds:itemID="{F2314743-4B9C-4D09-BB65-9FB4B832164A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680BAED5-72F6-41CB-A3AB-C1BE5741CD23}">
  <ds:schemaRefs>
    <ds:schemaRef ds:uri="http://schemas.microsoft.com/VisualStudio/2011/storyboarding/control"/>
  </ds:schemaRefs>
</ds:datastoreItem>
</file>

<file path=customXml/itemProps460.xml><?xml version="1.0" encoding="utf-8"?>
<ds:datastoreItem xmlns:ds="http://schemas.openxmlformats.org/officeDocument/2006/customXml" ds:itemID="{6CBA3D54-D111-4AE2-BC74-3EBF75636AA6}">
  <ds:schemaRefs>
    <ds:schemaRef ds:uri="http://schemas.microsoft.com/VisualStudio/2011/storyboarding/control"/>
  </ds:schemaRefs>
</ds:datastoreItem>
</file>

<file path=customXml/itemProps461.xml><?xml version="1.0" encoding="utf-8"?>
<ds:datastoreItem xmlns:ds="http://schemas.openxmlformats.org/officeDocument/2006/customXml" ds:itemID="{00BA8862-297F-44B4-83B0-7ED160B17A68}">
  <ds:schemaRefs>
    <ds:schemaRef ds:uri="http://schemas.microsoft.com/VisualStudio/2011/storyboarding/control"/>
  </ds:schemaRefs>
</ds:datastoreItem>
</file>

<file path=customXml/itemProps462.xml><?xml version="1.0" encoding="utf-8"?>
<ds:datastoreItem xmlns:ds="http://schemas.openxmlformats.org/officeDocument/2006/customXml" ds:itemID="{D798317B-66CF-450F-8F35-77C8E9D69C23}">
  <ds:schemaRefs>
    <ds:schemaRef ds:uri="http://schemas.microsoft.com/VisualStudio/2011/storyboarding/control"/>
  </ds:schemaRefs>
</ds:datastoreItem>
</file>

<file path=customXml/itemProps463.xml><?xml version="1.0" encoding="utf-8"?>
<ds:datastoreItem xmlns:ds="http://schemas.openxmlformats.org/officeDocument/2006/customXml" ds:itemID="{D499E96E-ADBA-45C7-978C-3B519724FD27}">
  <ds:schemaRefs>
    <ds:schemaRef ds:uri="http://schemas.microsoft.com/VisualStudio/2011/storyboarding/control"/>
  </ds:schemaRefs>
</ds:datastoreItem>
</file>

<file path=customXml/itemProps464.xml><?xml version="1.0" encoding="utf-8"?>
<ds:datastoreItem xmlns:ds="http://schemas.openxmlformats.org/officeDocument/2006/customXml" ds:itemID="{3F829E40-CDF8-4D66-B8E3-6AA162D359D0}">
  <ds:schemaRefs>
    <ds:schemaRef ds:uri="http://schemas.microsoft.com/VisualStudio/2011/storyboarding/control"/>
  </ds:schemaRefs>
</ds:datastoreItem>
</file>

<file path=customXml/itemProps465.xml><?xml version="1.0" encoding="utf-8"?>
<ds:datastoreItem xmlns:ds="http://schemas.openxmlformats.org/officeDocument/2006/customXml" ds:itemID="{5D36A1F3-5DAE-4D14-A957-CA5159D68096}">
  <ds:schemaRefs>
    <ds:schemaRef ds:uri="http://schemas.microsoft.com/VisualStudio/2011/storyboarding/control"/>
  </ds:schemaRefs>
</ds:datastoreItem>
</file>

<file path=customXml/itemProps466.xml><?xml version="1.0" encoding="utf-8"?>
<ds:datastoreItem xmlns:ds="http://schemas.openxmlformats.org/officeDocument/2006/customXml" ds:itemID="{AA192AF4-6DD7-4B83-BC97-AA6B3DD6DC55}">
  <ds:schemaRefs>
    <ds:schemaRef ds:uri="http://schemas.microsoft.com/VisualStudio/2011/storyboarding/control"/>
  </ds:schemaRefs>
</ds:datastoreItem>
</file>

<file path=customXml/itemProps467.xml><?xml version="1.0" encoding="utf-8"?>
<ds:datastoreItem xmlns:ds="http://schemas.openxmlformats.org/officeDocument/2006/customXml" ds:itemID="{D1081FDF-422A-463F-9630-56EA7B5B874B}">
  <ds:schemaRefs>
    <ds:schemaRef ds:uri="http://schemas.microsoft.com/VisualStudio/2011/storyboarding/control"/>
  </ds:schemaRefs>
</ds:datastoreItem>
</file>

<file path=customXml/itemProps468.xml><?xml version="1.0" encoding="utf-8"?>
<ds:datastoreItem xmlns:ds="http://schemas.openxmlformats.org/officeDocument/2006/customXml" ds:itemID="{742664B8-DC48-48CD-985A-1696ACACF01F}">
  <ds:schemaRefs>
    <ds:schemaRef ds:uri="http://schemas.microsoft.com/VisualStudio/2011/storyboarding/control"/>
  </ds:schemaRefs>
</ds:datastoreItem>
</file>

<file path=customXml/itemProps469.xml><?xml version="1.0" encoding="utf-8"?>
<ds:datastoreItem xmlns:ds="http://schemas.openxmlformats.org/officeDocument/2006/customXml" ds:itemID="{7D971096-9C15-4725-87EB-6939E24B4E6F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494F4DCF-A301-49D9-98E5-B6F2BBF780FE}">
  <ds:schemaRefs>
    <ds:schemaRef ds:uri="http://schemas.microsoft.com/VisualStudio/2011/storyboarding/control"/>
  </ds:schemaRefs>
</ds:datastoreItem>
</file>

<file path=customXml/itemProps470.xml><?xml version="1.0" encoding="utf-8"?>
<ds:datastoreItem xmlns:ds="http://schemas.openxmlformats.org/officeDocument/2006/customXml" ds:itemID="{FE9DD0A9-C2D4-4254-8F8D-222AECB93725}">
  <ds:schemaRefs>
    <ds:schemaRef ds:uri="http://schemas.microsoft.com/VisualStudio/2011/storyboarding/control"/>
  </ds:schemaRefs>
</ds:datastoreItem>
</file>

<file path=customXml/itemProps471.xml><?xml version="1.0" encoding="utf-8"?>
<ds:datastoreItem xmlns:ds="http://schemas.openxmlformats.org/officeDocument/2006/customXml" ds:itemID="{A4BB1ED9-93DD-428D-93FE-6090B0B4D291}">
  <ds:schemaRefs>
    <ds:schemaRef ds:uri="http://schemas.microsoft.com/VisualStudio/2011/storyboarding/control"/>
  </ds:schemaRefs>
</ds:datastoreItem>
</file>

<file path=customXml/itemProps472.xml><?xml version="1.0" encoding="utf-8"?>
<ds:datastoreItem xmlns:ds="http://schemas.openxmlformats.org/officeDocument/2006/customXml" ds:itemID="{4B2B53B8-3EE9-4E8A-A4D3-AA3A81381095}">
  <ds:schemaRefs>
    <ds:schemaRef ds:uri="http://schemas.microsoft.com/VisualStudio/2011/storyboarding/control"/>
  </ds:schemaRefs>
</ds:datastoreItem>
</file>

<file path=customXml/itemProps473.xml><?xml version="1.0" encoding="utf-8"?>
<ds:datastoreItem xmlns:ds="http://schemas.openxmlformats.org/officeDocument/2006/customXml" ds:itemID="{00CF6083-5578-41B9-B1C8-54908A54230C}">
  <ds:schemaRefs>
    <ds:schemaRef ds:uri="http://schemas.microsoft.com/VisualStudio/2011/storyboarding/control"/>
  </ds:schemaRefs>
</ds:datastoreItem>
</file>

<file path=customXml/itemProps474.xml><?xml version="1.0" encoding="utf-8"?>
<ds:datastoreItem xmlns:ds="http://schemas.openxmlformats.org/officeDocument/2006/customXml" ds:itemID="{C461D609-9434-4D55-A91C-612EC2CC22E6}">
  <ds:schemaRefs>
    <ds:schemaRef ds:uri="http://schemas.microsoft.com/VisualStudio/2011/storyboarding/control"/>
  </ds:schemaRefs>
</ds:datastoreItem>
</file>

<file path=customXml/itemProps475.xml><?xml version="1.0" encoding="utf-8"?>
<ds:datastoreItem xmlns:ds="http://schemas.openxmlformats.org/officeDocument/2006/customXml" ds:itemID="{7D2F91DD-C401-4D60-95F7-58B387F840C9}">
  <ds:schemaRefs>
    <ds:schemaRef ds:uri="http://schemas.microsoft.com/VisualStudio/2011/storyboarding/control"/>
  </ds:schemaRefs>
</ds:datastoreItem>
</file>

<file path=customXml/itemProps476.xml><?xml version="1.0" encoding="utf-8"?>
<ds:datastoreItem xmlns:ds="http://schemas.openxmlformats.org/officeDocument/2006/customXml" ds:itemID="{855D49A1-C27F-48F7-971D-06F8FF70B9B7}">
  <ds:schemaRefs>
    <ds:schemaRef ds:uri="http://schemas.microsoft.com/VisualStudio/2011/storyboarding/control"/>
  </ds:schemaRefs>
</ds:datastoreItem>
</file>

<file path=customXml/itemProps477.xml><?xml version="1.0" encoding="utf-8"?>
<ds:datastoreItem xmlns:ds="http://schemas.openxmlformats.org/officeDocument/2006/customXml" ds:itemID="{52F6CC4B-E025-484B-9651-36B9EB8BA565}">
  <ds:schemaRefs>
    <ds:schemaRef ds:uri="http://schemas.microsoft.com/VisualStudio/2011/storyboarding/control"/>
  </ds:schemaRefs>
</ds:datastoreItem>
</file>

<file path=customXml/itemProps478.xml><?xml version="1.0" encoding="utf-8"?>
<ds:datastoreItem xmlns:ds="http://schemas.openxmlformats.org/officeDocument/2006/customXml" ds:itemID="{BE73EC6A-6B1C-494A-BCFD-936DE86DD2F6}">
  <ds:schemaRefs>
    <ds:schemaRef ds:uri="http://schemas.microsoft.com/VisualStudio/2011/storyboarding/control"/>
  </ds:schemaRefs>
</ds:datastoreItem>
</file>

<file path=customXml/itemProps479.xml><?xml version="1.0" encoding="utf-8"?>
<ds:datastoreItem xmlns:ds="http://schemas.openxmlformats.org/officeDocument/2006/customXml" ds:itemID="{DB4756B3-7A7E-4CF3-B85B-165334241F21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DD588DCF-A808-4127-B090-82A7A394AEE4}">
  <ds:schemaRefs>
    <ds:schemaRef ds:uri="http://schemas.microsoft.com/VisualStudio/2011/storyboarding/control"/>
  </ds:schemaRefs>
</ds:datastoreItem>
</file>

<file path=customXml/itemProps480.xml><?xml version="1.0" encoding="utf-8"?>
<ds:datastoreItem xmlns:ds="http://schemas.openxmlformats.org/officeDocument/2006/customXml" ds:itemID="{B2D0D865-C2CE-437F-ABCF-AE452EBC5BDD}">
  <ds:schemaRefs>
    <ds:schemaRef ds:uri="http://schemas.microsoft.com/VisualStudio/2011/storyboarding/control"/>
  </ds:schemaRefs>
</ds:datastoreItem>
</file>

<file path=customXml/itemProps481.xml><?xml version="1.0" encoding="utf-8"?>
<ds:datastoreItem xmlns:ds="http://schemas.openxmlformats.org/officeDocument/2006/customXml" ds:itemID="{9E94B3E3-1365-44DF-AE69-7FE35E4B3D09}">
  <ds:schemaRefs>
    <ds:schemaRef ds:uri="http://schemas.microsoft.com/VisualStudio/2011/storyboarding/control"/>
  </ds:schemaRefs>
</ds:datastoreItem>
</file>

<file path=customXml/itemProps482.xml><?xml version="1.0" encoding="utf-8"?>
<ds:datastoreItem xmlns:ds="http://schemas.openxmlformats.org/officeDocument/2006/customXml" ds:itemID="{CFEEFEA9-63BD-40CD-9168-83C5E76F7E5E}">
  <ds:schemaRefs>
    <ds:schemaRef ds:uri="http://schemas.microsoft.com/VisualStudio/2011/storyboarding/control"/>
  </ds:schemaRefs>
</ds:datastoreItem>
</file>

<file path=customXml/itemProps483.xml><?xml version="1.0" encoding="utf-8"?>
<ds:datastoreItem xmlns:ds="http://schemas.openxmlformats.org/officeDocument/2006/customXml" ds:itemID="{6D987AA6-4462-4538-84F7-69242AC254FB}">
  <ds:schemaRefs>
    <ds:schemaRef ds:uri="http://schemas.microsoft.com/VisualStudio/2011/storyboarding/control"/>
  </ds:schemaRefs>
</ds:datastoreItem>
</file>

<file path=customXml/itemProps484.xml><?xml version="1.0" encoding="utf-8"?>
<ds:datastoreItem xmlns:ds="http://schemas.openxmlformats.org/officeDocument/2006/customXml" ds:itemID="{263B278B-56C2-49F5-8BB2-7C55F491277B}">
  <ds:schemaRefs>
    <ds:schemaRef ds:uri="http://schemas.microsoft.com/VisualStudio/2011/storyboarding/control"/>
  </ds:schemaRefs>
</ds:datastoreItem>
</file>

<file path=customXml/itemProps485.xml><?xml version="1.0" encoding="utf-8"?>
<ds:datastoreItem xmlns:ds="http://schemas.openxmlformats.org/officeDocument/2006/customXml" ds:itemID="{E441255E-B78D-4548-94E3-9E206E6488B6}">
  <ds:schemaRefs>
    <ds:schemaRef ds:uri="http://schemas.microsoft.com/VisualStudio/2011/storyboarding/control"/>
  </ds:schemaRefs>
</ds:datastoreItem>
</file>

<file path=customXml/itemProps486.xml><?xml version="1.0" encoding="utf-8"?>
<ds:datastoreItem xmlns:ds="http://schemas.openxmlformats.org/officeDocument/2006/customXml" ds:itemID="{4DDF750C-0438-438A-8CBA-A81837CA11DC}">
  <ds:schemaRefs>
    <ds:schemaRef ds:uri="http://schemas.microsoft.com/VisualStudio/2011/storyboarding/control"/>
  </ds:schemaRefs>
</ds:datastoreItem>
</file>

<file path=customXml/itemProps487.xml><?xml version="1.0" encoding="utf-8"?>
<ds:datastoreItem xmlns:ds="http://schemas.openxmlformats.org/officeDocument/2006/customXml" ds:itemID="{000E2B81-ABFC-4A31-97A5-4A7947A23F34}">
  <ds:schemaRefs>
    <ds:schemaRef ds:uri="http://schemas.microsoft.com/VisualStudio/2011/storyboarding/control"/>
  </ds:schemaRefs>
</ds:datastoreItem>
</file>

<file path=customXml/itemProps488.xml><?xml version="1.0" encoding="utf-8"?>
<ds:datastoreItem xmlns:ds="http://schemas.openxmlformats.org/officeDocument/2006/customXml" ds:itemID="{466647CD-F766-4A5B-8553-19064C6BFB1B}">
  <ds:schemaRefs>
    <ds:schemaRef ds:uri="http://schemas.microsoft.com/VisualStudio/2011/storyboarding/control"/>
  </ds:schemaRefs>
</ds:datastoreItem>
</file>

<file path=customXml/itemProps489.xml><?xml version="1.0" encoding="utf-8"?>
<ds:datastoreItem xmlns:ds="http://schemas.openxmlformats.org/officeDocument/2006/customXml" ds:itemID="{D907EFDF-A559-49F3-81DB-E3AF8E5EB0BB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C443C70B-7199-4BF8-8F3B-8F54C6DEAAB2}">
  <ds:schemaRefs>
    <ds:schemaRef ds:uri="http://schemas.microsoft.com/VisualStudio/2011/storyboarding/control"/>
  </ds:schemaRefs>
</ds:datastoreItem>
</file>

<file path=customXml/itemProps490.xml><?xml version="1.0" encoding="utf-8"?>
<ds:datastoreItem xmlns:ds="http://schemas.openxmlformats.org/officeDocument/2006/customXml" ds:itemID="{7907F697-1FC5-4B61-9109-65BDD59BA902}">
  <ds:schemaRefs>
    <ds:schemaRef ds:uri="http://schemas.microsoft.com/VisualStudio/2011/storyboarding/control"/>
  </ds:schemaRefs>
</ds:datastoreItem>
</file>

<file path=customXml/itemProps491.xml><?xml version="1.0" encoding="utf-8"?>
<ds:datastoreItem xmlns:ds="http://schemas.openxmlformats.org/officeDocument/2006/customXml" ds:itemID="{9DED4446-BF12-4B7F-8F7E-2A5E80EB49A5}">
  <ds:schemaRefs>
    <ds:schemaRef ds:uri="http://schemas.microsoft.com/VisualStudio/2011/storyboarding/control"/>
  </ds:schemaRefs>
</ds:datastoreItem>
</file>

<file path=customXml/itemProps492.xml><?xml version="1.0" encoding="utf-8"?>
<ds:datastoreItem xmlns:ds="http://schemas.openxmlformats.org/officeDocument/2006/customXml" ds:itemID="{F03704A9-A180-42A1-84A1-ECA5E553ADA7}">
  <ds:schemaRefs>
    <ds:schemaRef ds:uri="http://schemas.microsoft.com/VisualStudio/2011/storyboarding/control"/>
  </ds:schemaRefs>
</ds:datastoreItem>
</file>

<file path=customXml/itemProps493.xml><?xml version="1.0" encoding="utf-8"?>
<ds:datastoreItem xmlns:ds="http://schemas.openxmlformats.org/officeDocument/2006/customXml" ds:itemID="{C8A1C359-A908-479C-80D3-BACDAEB3C342}">
  <ds:schemaRefs>
    <ds:schemaRef ds:uri="http://schemas.microsoft.com/VisualStudio/2011/storyboarding/control"/>
  </ds:schemaRefs>
</ds:datastoreItem>
</file>

<file path=customXml/itemProps494.xml><?xml version="1.0" encoding="utf-8"?>
<ds:datastoreItem xmlns:ds="http://schemas.openxmlformats.org/officeDocument/2006/customXml" ds:itemID="{DF695415-564C-4B97-B113-63595CE15431}">
  <ds:schemaRefs>
    <ds:schemaRef ds:uri="http://schemas.microsoft.com/VisualStudio/2011/storyboarding/control"/>
  </ds:schemaRefs>
</ds:datastoreItem>
</file>

<file path=customXml/itemProps495.xml><?xml version="1.0" encoding="utf-8"?>
<ds:datastoreItem xmlns:ds="http://schemas.openxmlformats.org/officeDocument/2006/customXml" ds:itemID="{4C355FA8-DFDC-481C-9598-78992085AC20}">
  <ds:schemaRefs>
    <ds:schemaRef ds:uri="http://schemas.microsoft.com/VisualStudio/2011/storyboarding/control"/>
  </ds:schemaRefs>
</ds:datastoreItem>
</file>

<file path=customXml/itemProps496.xml><?xml version="1.0" encoding="utf-8"?>
<ds:datastoreItem xmlns:ds="http://schemas.openxmlformats.org/officeDocument/2006/customXml" ds:itemID="{FF5F55BE-A075-46F4-A722-3B24EAE23A70}">
  <ds:schemaRefs>
    <ds:schemaRef ds:uri="http://schemas.microsoft.com/VisualStudio/2011/storyboarding/control"/>
  </ds:schemaRefs>
</ds:datastoreItem>
</file>

<file path=customXml/itemProps497.xml><?xml version="1.0" encoding="utf-8"?>
<ds:datastoreItem xmlns:ds="http://schemas.openxmlformats.org/officeDocument/2006/customXml" ds:itemID="{A4AA6BA1-EE9F-4C46-AE31-4AF3CA0C147F}">
  <ds:schemaRefs>
    <ds:schemaRef ds:uri="http://schemas.microsoft.com/VisualStudio/2011/storyboarding/control"/>
  </ds:schemaRefs>
</ds:datastoreItem>
</file>

<file path=customXml/itemProps498.xml><?xml version="1.0" encoding="utf-8"?>
<ds:datastoreItem xmlns:ds="http://schemas.openxmlformats.org/officeDocument/2006/customXml" ds:itemID="{269FC219-B9C7-41A1-9712-B60BE644F14D}">
  <ds:schemaRefs>
    <ds:schemaRef ds:uri="http://schemas.microsoft.com/VisualStudio/2011/storyboarding/control"/>
  </ds:schemaRefs>
</ds:datastoreItem>
</file>

<file path=customXml/itemProps499.xml><?xml version="1.0" encoding="utf-8"?>
<ds:datastoreItem xmlns:ds="http://schemas.openxmlformats.org/officeDocument/2006/customXml" ds:itemID="{91D231BD-C933-46BD-8E0F-762561724D7F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473299C9-A7CA-4A3E-A249-15E7F5CAF33F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08C2AF09-A563-4697-8D7A-945735B5385A}">
  <ds:schemaRefs>
    <ds:schemaRef ds:uri="http://schemas.microsoft.com/VisualStudio/2011/storyboarding/control"/>
  </ds:schemaRefs>
</ds:datastoreItem>
</file>

<file path=customXml/itemProps500.xml><?xml version="1.0" encoding="utf-8"?>
<ds:datastoreItem xmlns:ds="http://schemas.openxmlformats.org/officeDocument/2006/customXml" ds:itemID="{E53280BD-B970-4085-81A8-B022CDFEABBF}">
  <ds:schemaRefs>
    <ds:schemaRef ds:uri="http://schemas.microsoft.com/VisualStudio/2011/storyboarding/control"/>
  </ds:schemaRefs>
</ds:datastoreItem>
</file>

<file path=customXml/itemProps501.xml><?xml version="1.0" encoding="utf-8"?>
<ds:datastoreItem xmlns:ds="http://schemas.openxmlformats.org/officeDocument/2006/customXml" ds:itemID="{4860EA0A-FC43-439F-B2E4-1FAF9D8EBECD}">
  <ds:schemaRefs>
    <ds:schemaRef ds:uri="http://schemas.microsoft.com/VisualStudio/2011/storyboarding/control"/>
  </ds:schemaRefs>
</ds:datastoreItem>
</file>

<file path=customXml/itemProps502.xml><?xml version="1.0" encoding="utf-8"?>
<ds:datastoreItem xmlns:ds="http://schemas.openxmlformats.org/officeDocument/2006/customXml" ds:itemID="{46EA7AB0-5248-4C96-956D-0AC44764ECAB}">
  <ds:schemaRefs>
    <ds:schemaRef ds:uri="http://schemas.microsoft.com/VisualStudio/2011/storyboarding/control"/>
  </ds:schemaRefs>
</ds:datastoreItem>
</file>

<file path=customXml/itemProps503.xml><?xml version="1.0" encoding="utf-8"?>
<ds:datastoreItem xmlns:ds="http://schemas.openxmlformats.org/officeDocument/2006/customXml" ds:itemID="{C8008089-3372-45AA-9B6E-DB13E0B1928B}">
  <ds:schemaRefs>
    <ds:schemaRef ds:uri="http://schemas.microsoft.com/VisualStudio/2011/storyboarding/control"/>
  </ds:schemaRefs>
</ds:datastoreItem>
</file>

<file path=customXml/itemProps504.xml><?xml version="1.0" encoding="utf-8"?>
<ds:datastoreItem xmlns:ds="http://schemas.openxmlformats.org/officeDocument/2006/customXml" ds:itemID="{BFBEB4AA-44AF-48DB-BE74-1C5E2D1AAD62}">
  <ds:schemaRefs>
    <ds:schemaRef ds:uri="http://schemas.microsoft.com/VisualStudio/2011/storyboarding/control"/>
  </ds:schemaRefs>
</ds:datastoreItem>
</file>

<file path=customXml/itemProps505.xml><?xml version="1.0" encoding="utf-8"?>
<ds:datastoreItem xmlns:ds="http://schemas.openxmlformats.org/officeDocument/2006/customXml" ds:itemID="{05E5A7B9-D808-451A-A8F8-4C45F5D00B60}">
  <ds:schemaRefs>
    <ds:schemaRef ds:uri="http://schemas.microsoft.com/VisualStudio/2011/storyboarding/control"/>
  </ds:schemaRefs>
</ds:datastoreItem>
</file>

<file path=customXml/itemProps506.xml><?xml version="1.0" encoding="utf-8"?>
<ds:datastoreItem xmlns:ds="http://schemas.openxmlformats.org/officeDocument/2006/customXml" ds:itemID="{5CF01231-7B74-4BA3-ABEF-4809E6C253B0}">
  <ds:schemaRefs>
    <ds:schemaRef ds:uri="http://schemas.microsoft.com/VisualStudio/2011/storyboarding/control"/>
  </ds:schemaRefs>
</ds:datastoreItem>
</file>

<file path=customXml/itemProps507.xml><?xml version="1.0" encoding="utf-8"?>
<ds:datastoreItem xmlns:ds="http://schemas.openxmlformats.org/officeDocument/2006/customXml" ds:itemID="{099AA243-AFED-4893-AFAA-8042E2854E77}">
  <ds:schemaRefs>
    <ds:schemaRef ds:uri="http://schemas.microsoft.com/VisualStudio/2011/storyboarding/control"/>
  </ds:schemaRefs>
</ds:datastoreItem>
</file>

<file path=customXml/itemProps508.xml><?xml version="1.0" encoding="utf-8"?>
<ds:datastoreItem xmlns:ds="http://schemas.openxmlformats.org/officeDocument/2006/customXml" ds:itemID="{DB2969B4-85C2-478C-B354-EBBF1CCF91D5}">
  <ds:schemaRefs>
    <ds:schemaRef ds:uri="http://schemas.microsoft.com/VisualStudio/2011/storyboarding/control"/>
  </ds:schemaRefs>
</ds:datastoreItem>
</file>

<file path=customXml/itemProps509.xml><?xml version="1.0" encoding="utf-8"?>
<ds:datastoreItem xmlns:ds="http://schemas.openxmlformats.org/officeDocument/2006/customXml" ds:itemID="{F228DF47-3B40-4339-AD50-3651791BC47C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6686185C-254C-4156-8723-C53D1284253B}">
  <ds:schemaRefs>
    <ds:schemaRef ds:uri="http://schemas.microsoft.com/VisualStudio/2011/storyboarding/control"/>
  </ds:schemaRefs>
</ds:datastoreItem>
</file>

<file path=customXml/itemProps510.xml><?xml version="1.0" encoding="utf-8"?>
<ds:datastoreItem xmlns:ds="http://schemas.openxmlformats.org/officeDocument/2006/customXml" ds:itemID="{CAD6046D-6CAD-4312-9613-13971C5FBD0F}">
  <ds:schemaRefs>
    <ds:schemaRef ds:uri="http://schemas.microsoft.com/VisualStudio/2011/storyboarding/control"/>
  </ds:schemaRefs>
</ds:datastoreItem>
</file>

<file path=customXml/itemProps511.xml><?xml version="1.0" encoding="utf-8"?>
<ds:datastoreItem xmlns:ds="http://schemas.openxmlformats.org/officeDocument/2006/customXml" ds:itemID="{2C9CF48C-D75E-4D25-AFFD-9080FFB15ED3}">
  <ds:schemaRefs>
    <ds:schemaRef ds:uri="http://schemas.microsoft.com/VisualStudio/2011/storyboarding/control"/>
  </ds:schemaRefs>
</ds:datastoreItem>
</file>

<file path=customXml/itemProps512.xml><?xml version="1.0" encoding="utf-8"?>
<ds:datastoreItem xmlns:ds="http://schemas.openxmlformats.org/officeDocument/2006/customXml" ds:itemID="{605F3AEC-1D6E-41F7-B600-210A6FEDEFB7}">
  <ds:schemaRefs>
    <ds:schemaRef ds:uri="http://schemas.microsoft.com/VisualStudio/2011/storyboarding/control"/>
  </ds:schemaRefs>
</ds:datastoreItem>
</file>

<file path=customXml/itemProps513.xml><?xml version="1.0" encoding="utf-8"?>
<ds:datastoreItem xmlns:ds="http://schemas.openxmlformats.org/officeDocument/2006/customXml" ds:itemID="{914BD454-568A-4750-A841-45916E9A1553}">
  <ds:schemaRefs>
    <ds:schemaRef ds:uri="http://schemas.microsoft.com/VisualStudio/2011/storyboarding/control"/>
  </ds:schemaRefs>
</ds:datastoreItem>
</file>

<file path=customXml/itemProps514.xml><?xml version="1.0" encoding="utf-8"?>
<ds:datastoreItem xmlns:ds="http://schemas.openxmlformats.org/officeDocument/2006/customXml" ds:itemID="{D9A3BD9B-746E-46AA-A7DA-26E161D51C11}">
  <ds:schemaRefs>
    <ds:schemaRef ds:uri="http://schemas.microsoft.com/VisualStudio/2011/storyboarding/control"/>
  </ds:schemaRefs>
</ds:datastoreItem>
</file>

<file path=customXml/itemProps515.xml><?xml version="1.0" encoding="utf-8"?>
<ds:datastoreItem xmlns:ds="http://schemas.openxmlformats.org/officeDocument/2006/customXml" ds:itemID="{3F56A7F7-6AC5-42A7-970D-1BD92CE527B6}">
  <ds:schemaRefs>
    <ds:schemaRef ds:uri="http://schemas.microsoft.com/VisualStudio/2011/storyboarding/control"/>
  </ds:schemaRefs>
</ds:datastoreItem>
</file>

<file path=customXml/itemProps516.xml><?xml version="1.0" encoding="utf-8"?>
<ds:datastoreItem xmlns:ds="http://schemas.openxmlformats.org/officeDocument/2006/customXml" ds:itemID="{C2D3C9F4-7EE5-476B-977E-9437BFFC4D31}">
  <ds:schemaRefs>
    <ds:schemaRef ds:uri="http://schemas.microsoft.com/VisualStudio/2011/storyboarding/control"/>
  </ds:schemaRefs>
</ds:datastoreItem>
</file>

<file path=customXml/itemProps517.xml><?xml version="1.0" encoding="utf-8"?>
<ds:datastoreItem xmlns:ds="http://schemas.openxmlformats.org/officeDocument/2006/customXml" ds:itemID="{3CB5E1E4-66EA-4388-8325-AE5FB976848F}">
  <ds:schemaRefs>
    <ds:schemaRef ds:uri="http://schemas.microsoft.com/VisualStudio/2011/storyboarding/control"/>
  </ds:schemaRefs>
</ds:datastoreItem>
</file>

<file path=customXml/itemProps518.xml><?xml version="1.0" encoding="utf-8"?>
<ds:datastoreItem xmlns:ds="http://schemas.openxmlformats.org/officeDocument/2006/customXml" ds:itemID="{28B27FF1-94E0-4847-8185-8D68C599E9FE}">
  <ds:schemaRefs>
    <ds:schemaRef ds:uri="http://schemas.microsoft.com/VisualStudio/2011/storyboarding/control"/>
  </ds:schemaRefs>
</ds:datastoreItem>
</file>

<file path=customXml/itemProps519.xml><?xml version="1.0" encoding="utf-8"?>
<ds:datastoreItem xmlns:ds="http://schemas.openxmlformats.org/officeDocument/2006/customXml" ds:itemID="{93EF1358-2529-4A37-803B-225E5816D73C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CA3E282A-5495-4E34-85DE-CBC5D0284508}">
  <ds:schemaRefs>
    <ds:schemaRef ds:uri="http://schemas.microsoft.com/VisualStudio/2011/storyboarding/control"/>
  </ds:schemaRefs>
</ds:datastoreItem>
</file>

<file path=customXml/itemProps520.xml><?xml version="1.0" encoding="utf-8"?>
<ds:datastoreItem xmlns:ds="http://schemas.openxmlformats.org/officeDocument/2006/customXml" ds:itemID="{141240B5-6F52-4B8B-9A6A-ED60089C5AB3}">
  <ds:schemaRefs>
    <ds:schemaRef ds:uri="http://schemas.microsoft.com/VisualStudio/2011/storyboarding/control"/>
  </ds:schemaRefs>
</ds:datastoreItem>
</file>

<file path=customXml/itemProps521.xml><?xml version="1.0" encoding="utf-8"?>
<ds:datastoreItem xmlns:ds="http://schemas.openxmlformats.org/officeDocument/2006/customXml" ds:itemID="{BBE9F07C-2CDC-4373-892F-85B3032AE544}">
  <ds:schemaRefs>
    <ds:schemaRef ds:uri="http://schemas.microsoft.com/VisualStudio/2011/storyboarding/control"/>
  </ds:schemaRefs>
</ds:datastoreItem>
</file>

<file path=customXml/itemProps522.xml><?xml version="1.0" encoding="utf-8"?>
<ds:datastoreItem xmlns:ds="http://schemas.openxmlformats.org/officeDocument/2006/customXml" ds:itemID="{930F4233-68BC-4549-AEA9-2D391F8F065A}">
  <ds:schemaRefs>
    <ds:schemaRef ds:uri="http://schemas.microsoft.com/VisualStudio/2011/storyboarding/control"/>
  </ds:schemaRefs>
</ds:datastoreItem>
</file>

<file path=customXml/itemProps523.xml><?xml version="1.0" encoding="utf-8"?>
<ds:datastoreItem xmlns:ds="http://schemas.openxmlformats.org/officeDocument/2006/customXml" ds:itemID="{FAB2DB6F-A2BF-44DB-9D56-59E5E6D4732E}">
  <ds:schemaRefs>
    <ds:schemaRef ds:uri="http://schemas.microsoft.com/VisualStudio/2011/storyboarding/control"/>
  </ds:schemaRefs>
</ds:datastoreItem>
</file>

<file path=customXml/itemProps524.xml><?xml version="1.0" encoding="utf-8"?>
<ds:datastoreItem xmlns:ds="http://schemas.openxmlformats.org/officeDocument/2006/customXml" ds:itemID="{D165C509-F069-4610-8F6C-670572885186}">
  <ds:schemaRefs>
    <ds:schemaRef ds:uri="http://schemas.microsoft.com/VisualStudio/2011/storyboarding/control"/>
  </ds:schemaRefs>
</ds:datastoreItem>
</file>

<file path=customXml/itemProps525.xml><?xml version="1.0" encoding="utf-8"?>
<ds:datastoreItem xmlns:ds="http://schemas.openxmlformats.org/officeDocument/2006/customXml" ds:itemID="{8DB0C5E2-8858-415B-9AF2-9C6E149C4145}">
  <ds:schemaRefs>
    <ds:schemaRef ds:uri="http://schemas.microsoft.com/VisualStudio/2011/storyboarding/control"/>
  </ds:schemaRefs>
</ds:datastoreItem>
</file>

<file path=customXml/itemProps526.xml><?xml version="1.0" encoding="utf-8"?>
<ds:datastoreItem xmlns:ds="http://schemas.openxmlformats.org/officeDocument/2006/customXml" ds:itemID="{028E65DA-F62F-4B62-8550-FA54647465B2}">
  <ds:schemaRefs>
    <ds:schemaRef ds:uri="http://schemas.microsoft.com/VisualStudio/2011/storyboarding/control"/>
  </ds:schemaRefs>
</ds:datastoreItem>
</file>

<file path=customXml/itemProps527.xml><?xml version="1.0" encoding="utf-8"?>
<ds:datastoreItem xmlns:ds="http://schemas.openxmlformats.org/officeDocument/2006/customXml" ds:itemID="{2312069E-76DE-4192-AC2E-304906C0CF0A}">
  <ds:schemaRefs>
    <ds:schemaRef ds:uri="http://schemas.microsoft.com/VisualStudio/2011/storyboarding/control"/>
  </ds:schemaRefs>
</ds:datastoreItem>
</file>

<file path=customXml/itemProps528.xml><?xml version="1.0" encoding="utf-8"?>
<ds:datastoreItem xmlns:ds="http://schemas.openxmlformats.org/officeDocument/2006/customXml" ds:itemID="{3C595D2C-0A91-46AA-831D-6019D699B7FA}">
  <ds:schemaRefs>
    <ds:schemaRef ds:uri="http://schemas.microsoft.com/VisualStudio/2011/storyboarding/control"/>
  </ds:schemaRefs>
</ds:datastoreItem>
</file>

<file path=customXml/itemProps529.xml><?xml version="1.0" encoding="utf-8"?>
<ds:datastoreItem xmlns:ds="http://schemas.openxmlformats.org/officeDocument/2006/customXml" ds:itemID="{68EDE723-2804-48CC-AC35-4C65882B8DA7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D93464A4-3343-4A77-B4BB-F8ADA7574E5A}">
  <ds:schemaRefs>
    <ds:schemaRef ds:uri="http://schemas.microsoft.com/VisualStudio/2011/storyboarding/control"/>
  </ds:schemaRefs>
</ds:datastoreItem>
</file>

<file path=customXml/itemProps530.xml><?xml version="1.0" encoding="utf-8"?>
<ds:datastoreItem xmlns:ds="http://schemas.openxmlformats.org/officeDocument/2006/customXml" ds:itemID="{F7E6BDDE-9B55-486A-8B7B-EDDE4CAEBBCF}">
  <ds:schemaRefs>
    <ds:schemaRef ds:uri="http://schemas.microsoft.com/VisualStudio/2011/storyboarding/control"/>
  </ds:schemaRefs>
</ds:datastoreItem>
</file>

<file path=customXml/itemProps531.xml><?xml version="1.0" encoding="utf-8"?>
<ds:datastoreItem xmlns:ds="http://schemas.openxmlformats.org/officeDocument/2006/customXml" ds:itemID="{DBC0BA49-0149-4D5C-8579-756891ABC707}">
  <ds:schemaRefs>
    <ds:schemaRef ds:uri="http://schemas.microsoft.com/VisualStudio/2011/storyboarding/control"/>
  </ds:schemaRefs>
</ds:datastoreItem>
</file>

<file path=customXml/itemProps532.xml><?xml version="1.0" encoding="utf-8"?>
<ds:datastoreItem xmlns:ds="http://schemas.openxmlformats.org/officeDocument/2006/customXml" ds:itemID="{D85CF798-FD07-45D0-B98B-F998E25AFBBC}">
  <ds:schemaRefs>
    <ds:schemaRef ds:uri="http://schemas.microsoft.com/VisualStudio/2011/storyboarding/control"/>
  </ds:schemaRefs>
</ds:datastoreItem>
</file>

<file path=customXml/itemProps533.xml><?xml version="1.0" encoding="utf-8"?>
<ds:datastoreItem xmlns:ds="http://schemas.openxmlformats.org/officeDocument/2006/customXml" ds:itemID="{9BCB82D1-DA8F-4332-878A-BBD46D4FEF26}">
  <ds:schemaRefs>
    <ds:schemaRef ds:uri="http://schemas.microsoft.com/VisualStudio/2011/storyboarding/control"/>
  </ds:schemaRefs>
</ds:datastoreItem>
</file>

<file path=customXml/itemProps534.xml><?xml version="1.0" encoding="utf-8"?>
<ds:datastoreItem xmlns:ds="http://schemas.openxmlformats.org/officeDocument/2006/customXml" ds:itemID="{702699DD-2A1C-4387-80F1-B7318B050E23}">
  <ds:schemaRefs>
    <ds:schemaRef ds:uri="http://schemas.microsoft.com/VisualStudio/2011/storyboarding/control"/>
  </ds:schemaRefs>
</ds:datastoreItem>
</file>

<file path=customXml/itemProps535.xml><?xml version="1.0" encoding="utf-8"?>
<ds:datastoreItem xmlns:ds="http://schemas.openxmlformats.org/officeDocument/2006/customXml" ds:itemID="{C9B7A1D3-D844-4E19-ABFF-E3C164E4FB24}">
  <ds:schemaRefs>
    <ds:schemaRef ds:uri="http://schemas.microsoft.com/VisualStudio/2011/storyboarding/control"/>
  </ds:schemaRefs>
</ds:datastoreItem>
</file>

<file path=customXml/itemProps536.xml><?xml version="1.0" encoding="utf-8"?>
<ds:datastoreItem xmlns:ds="http://schemas.openxmlformats.org/officeDocument/2006/customXml" ds:itemID="{CD0D2395-4410-403E-865D-AD8A090224AA}">
  <ds:schemaRefs>
    <ds:schemaRef ds:uri="http://schemas.microsoft.com/VisualStudio/2011/storyboarding/control"/>
  </ds:schemaRefs>
</ds:datastoreItem>
</file>

<file path=customXml/itemProps537.xml><?xml version="1.0" encoding="utf-8"?>
<ds:datastoreItem xmlns:ds="http://schemas.openxmlformats.org/officeDocument/2006/customXml" ds:itemID="{4FD61223-033D-42DF-8A81-584B7E32F12B}">
  <ds:schemaRefs>
    <ds:schemaRef ds:uri="http://schemas.microsoft.com/VisualStudio/2011/storyboarding/control"/>
  </ds:schemaRefs>
</ds:datastoreItem>
</file>

<file path=customXml/itemProps538.xml><?xml version="1.0" encoding="utf-8"?>
<ds:datastoreItem xmlns:ds="http://schemas.openxmlformats.org/officeDocument/2006/customXml" ds:itemID="{26F3A6C6-CF9C-428C-8A16-086B2695C378}">
  <ds:schemaRefs>
    <ds:schemaRef ds:uri="http://schemas.microsoft.com/VisualStudio/2011/storyboarding/control"/>
  </ds:schemaRefs>
</ds:datastoreItem>
</file>

<file path=customXml/itemProps539.xml><?xml version="1.0" encoding="utf-8"?>
<ds:datastoreItem xmlns:ds="http://schemas.openxmlformats.org/officeDocument/2006/customXml" ds:itemID="{57021350-6C46-4057-AC8C-DB0BD416A526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B1F66DCE-A423-4BC3-9BE4-54C149232489}">
  <ds:schemaRefs>
    <ds:schemaRef ds:uri="http://schemas.microsoft.com/VisualStudio/2011/storyboarding/control"/>
  </ds:schemaRefs>
</ds:datastoreItem>
</file>

<file path=customXml/itemProps540.xml><?xml version="1.0" encoding="utf-8"?>
<ds:datastoreItem xmlns:ds="http://schemas.openxmlformats.org/officeDocument/2006/customXml" ds:itemID="{DC06866A-8EF5-40F2-B9B1-0FCCDB3E6401}">
  <ds:schemaRefs>
    <ds:schemaRef ds:uri="http://schemas.microsoft.com/VisualStudio/2011/storyboarding/control"/>
  </ds:schemaRefs>
</ds:datastoreItem>
</file>

<file path=customXml/itemProps541.xml><?xml version="1.0" encoding="utf-8"?>
<ds:datastoreItem xmlns:ds="http://schemas.openxmlformats.org/officeDocument/2006/customXml" ds:itemID="{9C81AECA-9D09-4507-A3DC-412DD4EFE4AD}">
  <ds:schemaRefs>
    <ds:schemaRef ds:uri="http://schemas.microsoft.com/VisualStudio/2011/storyboarding/control"/>
  </ds:schemaRefs>
</ds:datastoreItem>
</file>

<file path=customXml/itemProps542.xml><?xml version="1.0" encoding="utf-8"?>
<ds:datastoreItem xmlns:ds="http://schemas.openxmlformats.org/officeDocument/2006/customXml" ds:itemID="{2EB723D5-C03E-4BC2-A8A1-8C18E6A0EFBC}">
  <ds:schemaRefs>
    <ds:schemaRef ds:uri="http://schemas.microsoft.com/VisualStudio/2011/storyboarding/control"/>
  </ds:schemaRefs>
</ds:datastoreItem>
</file>

<file path=customXml/itemProps543.xml><?xml version="1.0" encoding="utf-8"?>
<ds:datastoreItem xmlns:ds="http://schemas.openxmlformats.org/officeDocument/2006/customXml" ds:itemID="{9EAD9B72-953C-43E7-BDD7-ED23221C63BD}">
  <ds:schemaRefs>
    <ds:schemaRef ds:uri="http://schemas.microsoft.com/VisualStudio/2011/storyboarding/control"/>
  </ds:schemaRefs>
</ds:datastoreItem>
</file>

<file path=customXml/itemProps544.xml><?xml version="1.0" encoding="utf-8"?>
<ds:datastoreItem xmlns:ds="http://schemas.openxmlformats.org/officeDocument/2006/customXml" ds:itemID="{DC018237-A3F0-4DB3-AA7F-F7A117415B77}">
  <ds:schemaRefs>
    <ds:schemaRef ds:uri="http://schemas.microsoft.com/VisualStudio/2011/storyboarding/control"/>
  </ds:schemaRefs>
</ds:datastoreItem>
</file>

<file path=customXml/itemProps545.xml><?xml version="1.0" encoding="utf-8"?>
<ds:datastoreItem xmlns:ds="http://schemas.openxmlformats.org/officeDocument/2006/customXml" ds:itemID="{1C0B3F9A-A99E-49DA-A1E7-9823C1AD31E1}">
  <ds:schemaRefs>
    <ds:schemaRef ds:uri="http://schemas.microsoft.com/VisualStudio/2011/storyboarding/control"/>
  </ds:schemaRefs>
</ds:datastoreItem>
</file>

<file path=customXml/itemProps546.xml><?xml version="1.0" encoding="utf-8"?>
<ds:datastoreItem xmlns:ds="http://schemas.openxmlformats.org/officeDocument/2006/customXml" ds:itemID="{5D221B9A-038D-42EE-91F1-C7D94F9C9275}">
  <ds:schemaRefs>
    <ds:schemaRef ds:uri="http://schemas.microsoft.com/VisualStudio/2011/storyboarding/control"/>
  </ds:schemaRefs>
</ds:datastoreItem>
</file>

<file path=customXml/itemProps547.xml><?xml version="1.0" encoding="utf-8"?>
<ds:datastoreItem xmlns:ds="http://schemas.openxmlformats.org/officeDocument/2006/customXml" ds:itemID="{873382BF-A382-41BA-9D99-E5235C8C603D}">
  <ds:schemaRefs>
    <ds:schemaRef ds:uri="http://schemas.microsoft.com/VisualStudio/2011/storyboarding/control"/>
  </ds:schemaRefs>
</ds:datastoreItem>
</file>

<file path=customXml/itemProps548.xml><?xml version="1.0" encoding="utf-8"?>
<ds:datastoreItem xmlns:ds="http://schemas.openxmlformats.org/officeDocument/2006/customXml" ds:itemID="{C02CE470-BA17-4CCD-99B2-1748B23DF9EE}">
  <ds:schemaRefs>
    <ds:schemaRef ds:uri="http://schemas.microsoft.com/VisualStudio/2011/storyboarding/control"/>
  </ds:schemaRefs>
</ds:datastoreItem>
</file>

<file path=customXml/itemProps549.xml><?xml version="1.0" encoding="utf-8"?>
<ds:datastoreItem xmlns:ds="http://schemas.openxmlformats.org/officeDocument/2006/customXml" ds:itemID="{94FFFC8F-BC28-4A28-815C-A03A2A766A4E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ABF4D48A-62B4-49E6-B903-CA8875FC4DFE}">
  <ds:schemaRefs>
    <ds:schemaRef ds:uri="http://schemas.microsoft.com/VisualStudio/2011/storyboarding/control"/>
  </ds:schemaRefs>
</ds:datastoreItem>
</file>

<file path=customXml/itemProps550.xml><?xml version="1.0" encoding="utf-8"?>
<ds:datastoreItem xmlns:ds="http://schemas.openxmlformats.org/officeDocument/2006/customXml" ds:itemID="{87AB68D0-1D07-4535-9557-840655E1A26B}">
  <ds:schemaRefs>
    <ds:schemaRef ds:uri="http://schemas.microsoft.com/VisualStudio/2011/storyboarding/control"/>
  </ds:schemaRefs>
</ds:datastoreItem>
</file>

<file path=customXml/itemProps551.xml><?xml version="1.0" encoding="utf-8"?>
<ds:datastoreItem xmlns:ds="http://schemas.openxmlformats.org/officeDocument/2006/customXml" ds:itemID="{6011D55A-B5B0-4C6B-9394-855B4BA649B4}">
  <ds:schemaRefs>
    <ds:schemaRef ds:uri="http://schemas.microsoft.com/VisualStudio/2011/storyboarding/control"/>
  </ds:schemaRefs>
</ds:datastoreItem>
</file>

<file path=customXml/itemProps552.xml><?xml version="1.0" encoding="utf-8"?>
<ds:datastoreItem xmlns:ds="http://schemas.openxmlformats.org/officeDocument/2006/customXml" ds:itemID="{FD7AB550-62A9-41E6-8893-8CD5BD1ADDF3}">
  <ds:schemaRefs>
    <ds:schemaRef ds:uri="http://schemas.microsoft.com/VisualStudio/2011/storyboarding/control"/>
  </ds:schemaRefs>
</ds:datastoreItem>
</file>

<file path=customXml/itemProps553.xml><?xml version="1.0" encoding="utf-8"?>
<ds:datastoreItem xmlns:ds="http://schemas.openxmlformats.org/officeDocument/2006/customXml" ds:itemID="{72365035-22E3-4391-8784-3A1F166AB994}">
  <ds:schemaRefs>
    <ds:schemaRef ds:uri="http://schemas.microsoft.com/VisualStudio/2011/storyboarding/control"/>
  </ds:schemaRefs>
</ds:datastoreItem>
</file>

<file path=customXml/itemProps554.xml><?xml version="1.0" encoding="utf-8"?>
<ds:datastoreItem xmlns:ds="http://schemas.openxmlformats.org/officeDocument/2006/customXml" ds:itemID="{464E448F-9D87-4756-A894-1C437DF1512B}">
  <ds:schemaRefs>
    <ds:schemaRef ds:uri="http://schemas.microsoft.com/VisualStudio/2011/storyboarding/control"/>
  </ds:schemaRefs>
</ds:datastoreItem>
</file>

<file path=customXml/itemProps555.xml><?xml version="1.0" encoding="utf-8"?>
<ds:datastoreItem xmlns:ds="http://schemas.openxmlformats.org/officeDocument/2006/customXml" ds:itemID="{74D17DA8-1AE8-43F7-90D4-40226D7E8A13}">
  <ds:schemaRefs>
    <ds:schemaRef ds:uri="http://schemas.microsoft.com/VisualStudio/2011/storyboarding/control"/>
  </ds:schemaRefs>
</ds:datastoreItem>
</file>

<file path=customXml/itemProps556.xml><?xml version="1.0" encoding="utf-8"?>
<ds:datastoreItem xmlns:ds="http://schemas.openxmlformats.org/officeDocument/2006/customXml" ds:itemID="{394E320F-B778-472C-9A78-AFE3B2B7D249}">
  <ds:schemaRefs>
    <ds:schemaRef ds:uri="http://schemas.microsoft.com/VisualStudio/2011/storyboarding/control"/>
  </ds:schemaRefs>
</ds:datastoreItem>
</file>

<file path=customXml/itemProps557.xml><?xml version="1.0" encoding="utf-8"?>
<ds:datastoreItem xmlns:ds="http://schemas.openxmlformats.org/officeDocument/2006/customXml" ds:itemID="{7F71F1BE-EA62-4DFE-AA14-B70E1ADF10CB}">
  <ds:schemaRefs>
    <ds:schemaRef ds:uri="http://schemas.microsoft.com/VisualStudio/2011/storyboarding/control"/>
  </ds:schemaRefs>
</ds:datastoreItem>
</file>

<file path=customXml/itemProps558.xml><?xml version="1.0" encoding="utf-8"?>
<ds:datastoreItem xmlns:ds="http://schemas.openxmlformats.org/officeDocument/2006/customXml" ds:itemID="{B8D6A868-7747-4BA9-92C0-E817E2C9C04E}">
  <ds:schemaRefs>
    <ds:schemaRef ds:uri="http://schemas.microsoft.com/VisualStudio/2011/storyboarding/control"/>
  </ds:schemaRefs>
</ds:datastoreItem>
</file>

<file path=customXml/itemProps559.xml><?xml version="1.0" encoding="utf-8"?>
<ds:datastoreItem xmlns:ds="http://schemas.openxmlformats.org/officeDocument/2006/customXml" ds:itemID="{0F45942B-8010-4D21-A9F1-CEC811E02AA5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2808490E-355F-4E92-B812-DB2B81F213A3}">
  <ds:schemaRefs>
    <ds:schemaRef ds:uri="http://schemas.microsoft.com/VisualStudio/2011/storyboarding/control"/>
  </ds:schemaRefs>
</ds:datastoreItem>
</file>

<file path=customXml/itemProps560.xml><?xml version="1.0" encoding="utf-8"?>
<ds:datastoreItem xmlns:ds="http://schemas.openxmlformats.org/officeDocument/2006/customXml" ds:itemID="{5E5CFC77-4C14-42EF-9086-345C684CD38A}">
  <ds:schemaRefs>
    <ds:schemaRef ds:uri="http://schemas.microsoft.com/VisualStudio/2011/storyboarding/control"/>
  </ds:schemaRefs>
</ds:datastoreItem>
</file>

<file path=customXml/itemProps561.xml><?xml version="1.0" encoding="utf-8"?>
<ds:datastoreItem xmlns:ds="http://schemas.openxmlformats.org/officeDocument/2006/customXml" ds:itemID="{6AE5CEA9-E909-4C38-8725-CFFF3BF9D635}">
  <ds:schemaRefs>
    <ds:schemaRef ds:uri="http://schemas.microsoft.com/VisualStudio/2011/storyboarding/control"/>
  </ds:schemaRefs>
</ds:datastoreItem>
</file>

<file path=customXml/itemProps562.xml><?xml version="1.0" encoding="utf-8"?>
<ds:datastoreItem xmlns:ds="http://schemas.openxmlformats.org/officeDocument/2006/customXml" ds:itemID="{A6D05F98-528D-40B5-85A1-3F824E3244A2}">
  <ds:schemaRefs>
    <ds:schemaRef ds:uri="http://schemas.microsoft.com/VisualStudio/2011/storyboarding/control"/>
  </ds:schemaRefs>
</ds:datastoreItem>
</file>

<file path=customXml/itemProps563.xml><?xml version="1.0" encoding="utf-8"?>
<ds:datastoreItem xmlns:ds="http://schemas.openxmlformats.org/officeDocument/2006/customXml" ds:itemID="{806AE696-B074-401A-A75C-26C5D05FFDB0}">
  <ds:schemaRefs>
    <ds:schemaRef ds:uri="http://schemas.microsoft.com/VisualStudio/2011/storyboarding/control"/>
  </ds:schemaRefs>
</ds:datastoreItem>
</file>

<file path=customXml/itemProps564.xml><?xml version="1.0" encoding="utf-8"?>
<ds:datastoreItem xmlns:ds="http://schemas.openxmlformats.org/officeDocument/2006/customXml" ds:itemID="{574FEDEF-75DD-4CFD-BB0F-DD7F45689D03}">
  <ds:schemaRefs>
    <ds:schemaRef ds:uri="http://schemas.microsoft.com/VisualStudio/2011/storyboarding/control"/>
  </ds:schemaRefs>
</ds:datastoreItem>
</file>

<file path=customXml/itemProps565.xml><?xml version="1.0" encoding="utf-8"?>
<ds:datastoreItem xmlns:ds="http://schemas.openxmlformats.org/officeDocument/2006/customXml" ds:itemID="{AD3C23E0-5F9B-4544-9603-395ACCE1E187}">
  <ds:schemaRefs>
    <ds:schemaRef ds:uri="http://schemas.microsoft.com/VisualStudio/2011/storyboarding/control"/>
  </ds:schemaRefs>
</ds:datastoreItem>
</file>

<file path=customXml/itemProps566.xml><?xml version="1.0" encoding="utf-8"?>
<ds:datastoreItem xmlns:ds="http://schemas.openxmlformats.org/officeDocument/2006/customXml" ds:itemID="{06F04D44-FD47-44CF-9CBE-57F83309FF3D}">
  <ds:schemaRefs>
    <ds:schemaRef ds:uri="http://schemas.microsoft.com/VisualStudio/2011/storyboarding/control"/>
  </ds:schemaRefs>
</ds:datastoreItem>
</file>

<file path=customXml/itemProps567.xml><?xml version="1.0" encoding="utf-8"?>
<ds:datastoreItem xmlns:ds="http://schemas.openxmlformats.org/officeDocument/2006/customXml" ds:itemID="{D4240BB1-4FAC-44F8-8CFE-B1F75C636A36}">
  <ds:schemaRefs>
    <ds:schemaRef ds:uri="http://schemas.microsoft.com/VisualStudio/2011/storyboarding/control"/>
  </ds:schemaRefs>
</ds:datastoreItem>
</file>

<file path=customXml/itemProps568.xml><?xml version="1.0" encoding="utf-8"?>
<ds:datastoreItem xmlns:ds="http://schemas.openxmlformats.org/officeDocument/2006/customXml" ds:itemID="{EA69764D-6AC0-4943-8BCE-11F37299AF74}">
  <ds:schemaRefs>
    <ds:schemaRef ds:uri="http://schemas.microsoft.com/VisualStudio/2011/storyboarding/control"/>
  </ds:schemaRefs>
</ds:datastoreItem>
</file>

<file path=customXml/itemProps569.xml><?xml version="1.0" encoding="utf-8"?>
<ds:datastoreItem xmlns:ds="http://schemas.openxmlformats.org/officeDocument/2006/customXml" ds:itemID="{A21ED40B-0EB5-4C3B-9164-965126C3A604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3708F795-38BA-4254-86CE-C4D2D9A3C9FB}">
  <ds:schemaRefs>
    <ds:schemaRef ds:uri="http://schemas.microsoft.com/VisualStudio/2011/storyboarding/control"/>
  </ds:schemaRefs>
</ds:datastoreItem>
</file>

<file path=customXml/itemProps570.xml><?xml version="1.0" encoding="utf-8"?>
<ds:datastoreItem xmlns:ds="http://schemas.openxmlformats.org/officeDocument/2006/customXml" ds:itemID="{0F9C9388-FCF7-444A-88BB-2E031D05CB2D}">
  <ds:schemaRefs>
    <ds:schemaRef ds:uri="http://schemas.microsoft.com/VisualStudio/2011/storyboarding/control"/>
  </ds:schemaRefs>
</ds:datastoreItem>
</file>

<file path=customXml/itemProps571.xml><?xml version="1.0" encoding="utf-8"?>
<ds:datastoreItem xmlns:ds="http://schemas.openxmlformats.org/officeDocument/2006/customXml" ds:itemID="{6EA0CD64-AA7A-4044-806F-73E5A3788693}">
  <ds:schemaRefs>
    <ds:schemaRef ds:uri="http://schemas.microsoft.com/VisualStudio/2011/storyboarding/control"/>
  </ds:schemaRefs>
</ds:datastoreItem>
</file>

<file path=customXml/itemProps572.xml><?xml version="1.0" encoding="utf-8"?>
<ds:datastoreItem xmlns:ds="http://schemas.openxmlformats.org/officeDocument/2006/customXml" ds:itemID="{ECD0ECEA-5ADF-4CC0-8C9E-0339D25CF198}">
  <ds:schemaRefs>
    <ds:schemaRef ds:uri="http://schemas.microsoft.com/VisualStudio/2011/storyboarding/control"/>
  </ds:schemaRefs>
</ds:datastoreItem>
</file>

<file path=customXml/itemProps573.xml><?xml version="1.0" encoding="utf-8"?>
<ds:datastoreItem xmlns:ds="http://schemas.openxmlformats.org/officeDocument/2006/customXml" ds:itemID="{495A65B6-F88D-4307-8E48-A9E7B38C68D4}">
  <ds:schemaRefs>
    <ds:schemaRef ds:uri="http://schemas.microsoft.com/VisualStudio/2011/storyboarding/control"/>
  </ds:schemaRefs>
</ds:datastoreItem>
</file>

<file path=customXml/itemProps574.xml><?xml version="1.0" encoding="utf-8"?>
<ds:datastoreItem xmlns:ds="http://schemas.openxmlformats.org/officeDocument/2006/customXml" ds:itemID="{C25171E9-2B90-4D5C-AE9D-0851570E5412}">
  <ds:schemaRefs>
    <ds:schemaRef ds:uri="http://schemas.microsoft.com/VisualStudio/2011/storyboarding/control"/>
  </ds:schemaRefs>
</ds:datastoreItem>
</file>

<file path=customXml/itemProps575.xml><?xml version="1.0" encoding="utf-8"?>
<ds:datastoreItem xmlns:ds="http://schemas.openxmlformats.org/officeDocument/2006/customXml" ds:itemID="{ED777A4A-7CA6-4CB1-94E7-8BB21445CD3F}">
  <ds:schemaRefs>
    <ds:schemaRef ds:uri="http://schemas.microsoft.com/VisualStudio/2011/storyboarding/control"/>
  </ds:schemaRefs>
</ds:datastoreItem>
</file>

<file path=customXml/itemProps576.xml><?xml version="1.0" encoding="utf-8"?>
<ds:datastoreItem xmlns:ds="http://schemas.openxmlformats.org/officeDocument/2006/customXml" ds:itemID="{FE6552C0-784B-48E5-9E3E-BD86F9386D93}">
  <ds:schemaRefs>
    <ds:schemaRef ds:uri="http://schemas.microsoft.com/VisualStudio/2011/storyboarding/control"/>
  </ds:schemaRefs>
</ds:datastoreItem>
</file>

<file path=customXml/itemProps577.xml><?xml version="1.0" encoding="utf-8"?>
<ds:datastoreItem xmlns:ds="http://schemas.openxmlformats.org/officeDocument/2006/customXml" ds:itemID="{546C25CA-ABFC-47FF-BA65-3BAFCC70ED7C}">
  <ds:schemaRefs>
    <ds:schemaRef ds:uri="http://schemas.microsoft.com/VisualStudio/2011/storyboarding/control"/>
  </ds:schemaRefs>
</ds:datastoreItem>
</file>

<file path=customXml/itemProps578.xml><?xml version="1.0" encoding="utf-8"?>
<ds:datastoreItem xmlns:ds="http://schemas.openxmlformats.org/officeDocument/2006/customXml" ds:itemID="{EED2CE27-E73F-48CF-BBE1-5D9458DFD56B}">
  <ds:schemaRefs>
    <ds:schemaRef ds:uri="http://schemas.microsoft.com/VisualStudio/2011/storyboarding/control"/>
  </ds:schemaRefs>
</ds:datastoreItem>
</file>

<file path=customXml/itemProps579.xml><?xml version="1.0" encoding="utf-8"?>
<ds:datastoreItem xmlns:ds="http://schemas.openxmlformats.org/officeDocument/2006/customXml" ds:itemID="{E0182C73-75FA-4BFB-AD4F-A6C47EE38541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44D93E7D-03E2-4DE8-8D79-ECB2EC6AB125}">
  <ds:schemaRefs>
    <ds:schemaRef ds:uri="http://schemas.microsoft.com/VisualStudio/2011/storyboarding/control"/>
  </ds:schemaRefs>
</ds:datastoreItem>
</file>

<file path=customXml/itemProps580.xml><?xml version="1.0" encoding="utf-8"?>
<ds:datastoreItem xmlns:ds="http://schemas.openxmlformats.org/officeDocument/2006/customXml" ds:itemID="{AAF3BAC4-87A9-4EA7-AE9F-FF4FEC31F36A}">
  <ds:schemaRefs>
    <ds:schemaRef ds:uri="http://schemas.microsoft.com/VisualStudio/2011/storyboarding/control"/>
  </ds:schemaRefs>
</ds:datastoreItem>
</file>

<file path=customXml/itemProps581.xml><?xml version="1.0" encoding="utf-8"?>
<ds:datastoreItem xmlns:ds="http://schemas.openxmlformats.org/officeDocument/2006/customXml" ds:itemID="{2EDC9075-3648-4101-A307-9C9FAA14F697}">
  <ds:schemaRefs>
    <ds:schemaRef ds:uri="http://schemas.microsoft.com/VisualStudio/2011/storyboarding/control"/>
  </ds:schemaRefs>
</ds:datastoreItem>
</file>

<file path=customXml/itemProps582.xml><?xml version="1.0" encoding="utf-8"?>
<ds:datastoreItem xmlns:ds="http://schemas.openxmlformats.org/officeDocument/2006/customXml" ds:itemID="{1106505B-9181-4296-BB03-9F1B14DFF704}">
  <ds:schemaRefs>
    <ds:schemaRef ds:uri="http://schemas.microsoft.com/VisualStudio/2011/storyboarding/control"/>
  </ds:schemaRefs>
</ds:datastoreItem>
</file>

<file path=customXml/itemProps583.xml><?xml version="1.0" encoding="utf-8"?>
<ds:datastoreItem xmlns:ds="http://schemas.openxmlformats.org/officeDocument/2006/customXml" ds:itemID="{A2C477B3-322A-4DB0-85C2-DA47E99F6F84}">
  <ds:schemaRefs>
    <ds:schemaRef ds:uri="http://schemas.microsoft.com/VisualStudio/2011/storyboarding/control"/>
  </ds:schemaRefs>
</ds:datastoreItem>
</file>

<file path=customXml/itemProps584.xml><?xml version="1.0" encoding="utf-8"?>
<ds:datastoreItem xmlns:ds="http://schemas.openxmlformats.org/officeDocument/2006/customXml" ds:itemID="{543DECA8-4662-4A91-B1DA-E53907D223E1}">
  <ds:schemaRefs>
    <ds:schemaRef ds:uri="http://schemas.microsoft.com/VisualStudio/2011/storyboarding/control"/>
  </ds:schemaRefs>
</ds:datastoreItem>
</file>

<file path=customXml/itemProps585.xml><?xml version="1.0" encoding="utf-8"?>
<ds:datastoreItem xmlns:ds="http://schemas.openxmlformats.org/officeDocument/2006/customXml" ds:itemID="{C65053D3-FBA4-4A62-B37D-B8B08F66C702}">
  <ds:schemaRefs>
    <ds:schemaRef ds:uri="http://schemas.microsoft.com/VisualStudio/2011/storyboarding/control"/>
  </ds:schemaRefs>
</ds:datastoreItem>
</file>

<file path=customXml/itemProps586.xml><?xml version="1.0" encoding="utf-8"?>
<ds:datastoreItem xmlns:ds="http://schemas.openxmlformats.org/officeDocument/2006/customXml" ds:itemID="{CCFAF6A6-2B6E-4901-A6A6-5E64D2A087CC}">
  <ds:schemaRefs>
    <ds:schemaRef ds:uri="http://schemas.microsoft.com/VisualStudio/2011/storyboarding/control"/>
  </ds:schemaRefs>
</ds:datastoreItem>
</file>

<file path=customXml/itemProps587.xml><?xml version="1.0" encoding="utf-8"?>
<ds:datastoreItem xmlns:ds="http://schemas.openxmlformats.org/officeDocument/2006/customXml" ds:itemID="{FC8B8B86-89BB-41B4-9340-A948B033EAD0}">
  <ds:schemaRefs>
    <ds:schemaRef ds:uri="http://schemas.microsoft.com/VisualStudio/2011/storyboarding/control"/>
  </ds:schemaRefs>
</ds:datastoreItem>
</file>

<file path=customXml/itemProps588.xml><?xml version="1.0" encoding="utf-8"?>
<ds:datastoreItem xmlns:ds="http://schemas.openxmlformats.org/officeDocument/2006/customXml" ds:itemID="{0FFDCC53-8ACE-4997-8FDD-054197888715}">
  <ds:schemaRefs>
    <ds:schemaRef ds:uri="http://schemas.microsoft.com/VisualStudio/2011/storyboarding/control"/>
  </ds:schemaRefs>
</ds:datastoreItem>
</file>

<file path=customXml/itemProps589.xml><?xml version="1.0" encoding="utf-8"?>
<ds:datastoreItem xmlns:ds="http://schemas.openxmlformats.org/officeDocument/2006/customXml" ds:itemID="{6F8C5739-66F6-4A7D-A876-3C58D14EBAB5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73143C66-0E35-447B-8E06-30C31BCA6AAB}">
  <ds:schemaRefs>
    <ds:schemaRef ds:uri="http://schemas.microsoft.com/VisualStudio/2011/storyboarding/control"/>
  </ds:schemaRefs>
</ds:datastoreItem>
</file>

<file path=customXml/itemProps590.xml><?xml version="1.0" encoding="utf-8"?>
<ds:datastoreItem xmlns:ds="http://schemas.openxmlformats.org/officeDocument/2006/customXml" ds:itemID="{3219B6BD-84FD-44ED-96F2-5FC0655A14B8}">
  <ds:schemaRefs>
    <ds:schemaRef ds:uri="http://schemas.microsoft.com/VisualStudio/2011/storyboarding/control"/>
  </ds:schemaRefs>
</ds:datastoreItem>
</file>

<file path=customXml/itemProps591.xml><?xml version="1.0" encoding="utf-8"?>
<ds:datastoreItem xmlns:ds="http://schemas.openxmlformats.org/officeDocument/2006/customXml" ds:itemID="{B10A9B33-2190-42FB-A70F-AF3AAB5C6E2B}">
  <ds:schemaRefs>
    <ds:schemaRef ds:uri="http://schemas.microsoft.com/VisualStudio/2011/storyboarding/control"/>
  </ds:schemaRefs>
</ds:datastoreItem>
</file>

<file path=customXml/itemProps592.xml><?xml version="1.0" encoding="utf-8"?>
<ds:datastoreItem xmlns:ds="http://schemas.openxmlformats.org/officeDocument/2006/customXml" ds:itemID="{7BF013B2-FB60-4F9E-AEC8-949E53DFDA15}">
  <ds:schemaRefs>
    <ds:schemaRef ds:uri="http://schemas.microsoft.com/VisualStudio/2011/storyboarding/control"/>
  </ds:schemaRefs>
</ds:datastoreItem>
</file>

<file path=customXml/itemProps593.xml><?xml version="1.0" encoding="utf-8"?>
<ds:datastoreItem xmlns:ds="http://schemas.openxmlformats.org/officeDocument/2006/customXml" ds:itemID="{5AE8AF62-9FE6-4C1C-A9EF-AE7CB18E2E8B}">
  <ds:schemaRefs>
    <ds:schemaRef ds:uri="http://schemas.microsoft.com/VisualStudio/2011/storyboarding/control"/>
  </ds:schemaRefs>
</ds:datastoreItem>
</file>

<file path=customXml/itemProps594.xml><?xml version="1.0" encoding="utf-8"?>
<ds:datastoreItem xmlns:ds="http://schemas.openxmlformats.org/officeDocument/2006/customXml" ds:itemID="{83C6BA04-4BE8-4A88-8439-A20E0471F553}">
  <ds:schemaRefs>
    <ds:schemaRef ds:uri="http://schemas.microsoft.com/VisualStudio/2011/storyboarding/control"/>
  </ds:schemaRefs>
</ds:datastoreItem>
</file>

<file path=customXml/itemProps595.xml><?xml version="1.0" encoding="utf-8"?>
<ds:datastoreItem xmlns:ds="http://schemas.openxmlformats.org/officeDocument/2006/customXml" ds:itemID="{0BBB699C-C20C-4CF5-9E39-44C05DD96F75}">
  <ds:schemaRefs>
    <ds:schemaRef ds:uri="http://schemas.microsoft.com/VisualStudio/2011/storyboarding/control"/>
  </ds:schemaRefs>
</ds:datastoreItem>
</file>

<file path=customXml/itemProps596.xml><?xml version="1.0" encoding="utf-8"?>
<ds:datastoreItem xmlns:ds="http://schemas.openxmlformats.org/officeDocument/2006/customXml" ds:itemID="{E93BCA3C-9DAF-43FD-8E61-293FB4059E52}">
  <ds:schemaRefs>
    <ds:schemaRef ds:uri="http://schemas.microsoft.com/VisualStudio/2011/storyboarding/control"/>
  </ds:schemaRefs>
</ds:datastoreItem>
</file>

<file path=customXml/itemProps597.xml><?xml version="1.0" encoding="utf-8"?>
<ds:datastoreItem xmlns:ds="http://schemas.openxmlformats.org/officeDocument/2006/customXml" ds:itemID="{82390C36-EB71-4DAB-AFC3-C40759D0F512}">
  <ds:schemaRefs>
    <ds:schemaRef ds:uri="http://schemas.microsoft.com/VisualStudio/2011/storyboarding/control"/>
  </ds:schemaRefs>
</ds:datastoreItem>
</file>

<file path=customXml/itemProps598.xml><?xml version="1.0" encoding="utf-8"?>
<ds:datastoreItem xmlns:ds="http://schemas.openxmlformats.org/officeDocument/2006/customXml" ds:itemID="{CC841B40-9313-47FD-BD9B-27AB051CE6FE}">
  <ds:schemaRefs>
    <ds:schemaRef ds:uri="http://schemas.microsoft.com/VisualStudio/2011/storyboarding/control"/>
  </ds:schemaRefs>
</ds:datastoreItem>
</file>

<file path=customXml/itemProps599.xml><?xml version="1.0" encoding="utf-8"?>
<ds:datastoreItem xmlns:ds="http://schemas.openxmlformats.org/officeDocument/2006/customXml" ds:itemID="{C7EFB18A-3C59-4297-A64B-DC0DBB26D331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E8E3D814-AF08-4817-A2EE-7635CDB4DA4E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25A2BB63-E2CC-4B4C-83E5-4377631B15A3}">
  <ds:schemaRefs>
    <ds:schemaRef ds:uri="http://schemas.microsoft.com/VisualStudio/2011/storyboarding/control"/>
  </ds:schemaRefs>
</ds:datastoreItem>
</file>

<file path=customXml/itemProps600.xml><?xml version="1.0" encoding="utf-8"?>
<ds:datastoreItem xmlns:ds="http://schemas.openxmlformats.org/officeDocument/2006/customXml" ds:itemID="{B1BDA94F-25AB-48E2-BF4E-B5FC100DDD77}">
  <ds:schemaRefs>
    <ds:schemaRef ds:uri="http://schemas.microsoft.com/VisualStudio/2011/storyboarding/control"/>
  </ds:schemaRefs>
</ds:datastoreItem>
</file>

<file path=customXml/itemProps601.xml><?xml version="1.0" encoding="utf-8"?>
<ds:datastoreItem xmlns:ds="http://schemas.openxmlformats.org/officeDocument/2006/customXml" ds:itemID="{5C9BC7CC-1876-4EBB-A300-1937EEDE0838}">
  <ds:schemaRefs>
    <ds:schemaRef ds:uri="http://schemas.microsoft.com/VisualStudio/2011/storyboarding/control"/>
  </ds:schemaRefs>
</ds:datastoreItem>
</file>

<file path=customXml/itemProps602.xml><?xml version="1.0" encoding="utf-8"?>
<ds:datastoreItem xmlns:ds="http://schemas.openxmlformats.org/officeDocument/2006/customXml" ds:itemID="{71CD6F66-B726-426E-90E9-30CD15015757}">
  <ds:schemaRefs>
    <ds:schemaRef ds:uri="http://schemas.microsoft.com/VisualStudio/2011/storyboarding/control"/>
  </ds:schemaRefs>
</ds:datastoreItem>
</file>

<file path=customXml/itemProps603.xml><?xml version="1.0" encoding="utf-8"?>
<ds:datastoreItem xmlns:ds="http://schemas.openxmlformats.org/officeDocument/2006/customXml" ds:itemID="{7B40839E-1AA1-41BE-8823-1A24EE28F045}">
  <ds:schemaRefs>
    <ds:schemaRef ds:uri="http://schemas.microsoft.com/VisualStudio/2011/storyboarding/control"/>
  </ds:schemaRefs>
</ds:datastoreItem>
</file>

<file path=customXml/itemProps604.xml><?xml version="1.0" encoding="utf-8"?>
<ds:datastoreItem xmlns:ds="http://schemas.openxmlformats.org/officeDocument/2006/customXml" ds:itemID="{442FFB49-F77F-4103-8463-04824F2F1F14}">
  <ds:schemaRefs>
    <ds:schemaRef ds:uri="http://schemas.microsoft.com/VisualStudio/2011/storyboarding/control"/>
  </ds:schemaRefs>
</ds:datastoreItem>
</file>

<file path=customXml/itemProps605.xml><?xml version="1.0" encoding="utf-8"?>
<ds:datastoreItem xmlns:ds="http://schemas.openxmlformats.org/officeDocument/2006/customXml" ds:itemID="{7E9FEA04-1EDD-4E8F-8B04-A8A78C78B634}">
  <ds:schemaRefs>
    <ds:schemaRef ds:uri="http://schemas.microsoft.com/VisualStudio/2011/storyboarding/control"/>
  </ds:schemaRefs>
</ds:datastoreItem>
</file>

<file path=customXml/itemProps606.xml><?xml version="1.0" encoding="utf-8"?>
<ds:datastoreItem xmlns:ds="http://schemas.openxmlformats.org/officeDocument/2006/customXml" ds:itemID="{0F58FE00-F4C9-4FF4-831F-DB2D281235FF}">
  <ds:schemaRefs>
    <ds:schemaRef ds:uri="http://schemas.microsoft.com/VisualStudio/2011/storyboarding/control"/>
  </ds:schemaRefs>
</ds:datastoreItem>
</file>

<file path=customXml/itemProps607.xml><?xml version="1.0" encoding="utf-8"?>
<ds:datastoreItem xmlns:ds="http://schemas.openxmlformats.org/officeDocument/2006/customXml" ds:itemID="{04D1537B-038F-4D93-B759-D6646BC78E58}">
  <ds:schemaRefs>
    <ds:schemaRef ds:uri="http://schemas.microsoft.com/VisualStudio/2011/storyboarding/control"/>
  </ds:schemaRefs>
</ds:datastoreItem>
</file>

<file path=customXml/itemProps608.xml><?xml version="1.0" encoding="utf-8"?>
<ds:datastoreItem xmlns:ds="http://schemas.openxmlformats.org/officeDocument/2006/customXml" ds:itemID="{7618329D-4E0B-40D3-8AC4-1DA9E63BA445}">
  <ds:schemaRefs>
    <ds:schemaRef ds:uri="http://schemas.microsoft.com/VisualStudio/2011/storyboarding/control"/>
  </ds:schemaRefs>
</ds:datastoreItem>
</file>

<file path=customXml/itemProps609.xml><?xml version="1.0" encoding="utf-8"?>
<ds:datastoreItem xmlns:ds="http://schemas.openxmlformats.org/officeDocument/2006/customXml" ds:itemID="{02D82B2E-C34B-47D3-846F-4A2A2B174E00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C006320F-A334-4033-A613-97291667A768}">
  <ds:schemaRefs>
    <ds:schemaRef ds:uri="http://schemas.microsoft.com/VisualStudio/2011/storyboarding/control"/>
  </ds:schemaRefs>
</ds:datastoreItem>
</file>

<file path=customXml/itemProps610.xml><?xml version="1.0" encoding="utf-8"?>
<ds:datastoreItem xmlns:ds="http://schemas.openxmlformats.org/officeDocument/2006/customXml" ds:itemID="{6197669F-5E81-43F7-BD60-278046F9DEEC}">
  <ds:schemaRefs>
    <ds:schemaRef ds:uri="http://schemas.microsoft.com/VisualStudio/2011/storyboarding/control"/>
  </ds:schemaRefs>
</ds:datastoreItem>
</file>

<file path=customXml/itemProps611.xml><?xml version="1.0" encoding="utf-8"?>
<ds:datastoreItem xmlns:ds="http://schemas.openxmlformats.org/officeDocument/2006/customXml" ds:itemID="{3F4DA01A-5954-48C9-B453-95E19644AF2F}">
  <ds:schemaRefs>
    <ds:schemaRef ds:uri="http://schemas.microsoft.com/VisualStudio/2011/storyboarding/control"/>
  </ds:schemaRefs>
</ds:datastoreItem>
</file>

<file path=customXml/itemProps612.xml><?xml version="1.0" encoding="utf-8"?>
<ds:datastoreItem xmlns:ds="http://schemas.openxmlformats.org/officeDocument/2006/customXml" ds:itemID="{7D09B723-2AB2-44BE-8CD4-86E04B2D1FEA}">
  <ds:schemaRefs>
    <ds:schemaRef ds:uri="http://schemas.microsoft.com/VisualStudio/2011/storyboarding/control"/>
  </ds:schemaRefs>
</ds:datastoreItem>
</file>

<file path=customXml/itemProps613.xml><?xml version="1.0" encoding="utf-8"?>
<ds:datastoreItem xmlns:ds="http://schemas.openxmlformats.org/officeDocument/2006/customXml" ds:itemID="{CED21F4C-B51B-4C6F-95BF-048F62C20832}">
  <ds:schemaRefs>
    <ds:schemaRef ds:uri="http://schemas.microsoft.com/VisualStudio/2011/storyboarding/control"/>
  </ds:schemaRefs>
</ds:datastoreItem>
</file>

<file path=customXml/itemProps614.xml><?xml version="1.0" encoding="utf-8"?>
<ds:datastoreItem xmlns:ds="http://schemas.openxmlformats.org/officeDocument/2006/customXml" ds:itemID="{D1AA4BBA-CBBB-4074-9FD5-20AA9477B596}">
  <ds:schemaRefs>
    <ds:schemaRef ds:uri="http://schemas.microsoft.com/VisualStudio/2011/storyboarding/control"/>
  </ds:schemaRefs>
</ds:datastoreItem>
</file>

<file path=customXml/itemProps615.xml><?xml version="1.0" encoding="utf-8"?>
<ds:datastoreItem xmlns:ds="http://schemas.openxmlformats.org/officeDocument/2006/customXml" ds:itemID="{99A1550E-FEA6-41FC-B30F-1A4C5CEF5B75}">
  <ds:schemaRefs>
    <ds:schemaRef ds:uri="http://schemas.microsoft.com/VisualStudio/2011/storyboarding/control"/>
  </ds:schemaRefs>
</ds:datastoreItem>
</file>

<file path=customXml/itemProps616.xml><?xml version="1.0" encoding="utf-8"?>
<ds:datastoreItem xmlns:ds="http://schemas.openxmlformats.org/officeDocument/2006/customXml" ds:itemID="{BEF75C63-9DA2-4EC2-B890-B2676BD3A44B}">
  <ds:schemaRefs>
    <ds:schemaRef ds:uri="http://schemas.microsoft.com/VisualStudio/2011/storyboarding/control"/>
  </ds:schemaRefs>
</ds:datastoreItem>
</file>

<file path=customXml/itemProps617.xml><?xml version="1.0" encoding="utf-8"?>
<ds:datastoreItem xmlns:ds="http://schemas.openxmlformats.org/officeDocument/2006/customXml" ds:itemID="{DB9F5327-81C2-4659-A1C6-FE5FC0B1D243}">
  <ds:schemaRefs>
    <ds:schemaRef ds:uri="http://schemas.microsoft.com/VisualStudio/2011/storyboarding/control"/>
  </ds:schemaRefs>
</ds:datastoreItem>
</file>

<file path=customXml/itemProps618.xml><?xml version="1.0" encoding="utf-8"?>
<ds:datastoreItem xmlns:ds="http://schemas.openxmlformats.org/officeDocument/2006/customXml" ds:itemID="{D9342092-30B6-4FED-AFE9-22496045FBBD}">
  <ds:schemaRefs>
    <ds:schemaRef ds:uri="http://schemas.microsoft.com/VisualStudio/2011/storyboarding/control"/>
  </ds:schemaRefs>
</ds:datastoreItem>
</file>

<file path=customXml/itemProps619.xml><?xml version="1.0" encoding="utf-8"?>
<ds:datastoreItem xmlns:ds="http://schemas.openxmlformats.org/officeDocument/2006/customXml" ds:itemID="{BD9FCE1F-2C4B-48D9-A4CD-C79607CD1D1F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3A5F8744-CAF7-476F-B59D-DAFBD6F2E7AD}">
  <ds:schemaRefs>
    <ds:schemaRef ds:uri="http://schemas.microsoft.com/VisualStudio/2011/storyboarding/control"/>
  </ds:schemaRefs>
</ds:datastoreItem>
</file>

<file path=customXml/itemProps620.xml><?xml version="1.0" encoding="utf-8"?>
<ds:datastoreItem xmlns:ds="http://schemas.openxmlformats.org/officeDocument/2006/customXml" ds:itemID="{38BF3949-E856-4A23-8688-70011EC61411}">
  <ds:schemaRefs>
    <ds:schemaRef ds:uri="http://schemas.microsoft.com/VisualStudio/2011/storyboarding/control"/>
  </ds:schemaRefs>
</ds:datastoreItem>
</file>

<file path=customXml/itemProps621.xml><?xml version="1.0" encoding="utf-8"?>
<ds:datastoreItem xmlns:ds="http://schemas.openxmlformats.org/officeDocument/2006/customXml" ds:itemID="{0AEC3BDE-0906-4A81-9445-B8A31E30F9E4}">
  <ds:schemaRefs>
    <ds:schemaRef ds:uri="http://schemas.microsoft.com/VisualStudio/2011/storyboarding/control"/>
  </ds:schemaRefs>
</ds:datastoreItem>
</file>

<file path=customXml/itemProps622.xml><?xml version="1.0" encoding="utf-8"?>
<ds:datastoreItem xmlns:ds="http://schemas.openxmlformats.org/officeDocument/2006/customXml" ds:itemID="{5B7DD5D6-D142-4B3B-AF7D-1B07D5E3ED93}">
  <ds:schemaRefs>
    <ds:schemaRef ds:uri="http://schemas.microsoft.com/VisualStudio/2011/storyboarding/control"/>
  </ds:schemaRefs>
</ds:datastoreItem>
</file>

<file path=customXml/itemProps623.xml><?xml version="1.0" encoding="utf-8"?>
<ds:datastoreItem xmlns:ds="http://schemas.openxmlformats.org/officeDocument/2006/customXml" ds:itemID="{4C2D7B4C-B3B2-42EE-92CE-0316268E45C0}">
  <ds:schemaRefs>
    <ds:schemaRef ds:uri="http://schemas.microsoft.com/VisualStudio/2011/storyboarding/control"/>
  </ds:schemaRefs>
</ds:datastoreItem>
</file>

<file path=customXml/itemProps624.xml><?xml version="1.0" encoding="utf-8"?>
<ds:datastoreItem xmlns:ds="http://schemas.openxmlformats.org/officeDocument/2006/customXml" ds:itemID="{B7430810-B11A-469E-90E4-8ED62DAF1C77}">
  <ds:schemaRefs>
    <ds:schemaRef ds:uri="http://schemas.microsoft.com/VisualStudio/2011/storyboarding/control"/>
  </ds:schemaRefs>
</ds:datastoreItem>
</file>

<file path=customXml/itemProps625.xml><?xml version="1.0" encoding="utf-8"?>
<ds:datastoreItem xmlns:ds="http://schemas.openxmlformats.org/officeDocument/2006/customXml" ds:itemID="{95D157D9-709F-4AAA-9825-1F2C20D830EC}">
  <ds:schemaRefs>
    <ds:schemaRef ds:uri="http://schemas.microsoft.com/VisualStudio/2011/storyboarding/control"/>
  </ds:schemaRefs>
</ds:datastoreItem>
</file>

<file path=customXml/itemProps626.xml><?xml version="1.0" encoding="utf-8"?>
<ds:datastoreItem xmlns:ds="http://schemas.openxmlformats.org/officeDocument/2006/customXml" ds:itemID="{A3997936-EDD9-426D-82A4-560239CFB9E4}">
  <ds:schemaRefs>
    <ds:schemaRef ds:uri="http://schemas.microsoft.com/VisualStudio/2011/storyboarding/control"/>
  </ds:schemaRefs>
</ds:datastoreItem>
</file>

<file path=customXml/itemProps627.xml><?xml version="1.0" encoding="utf-8"?>
<ds:datastoreItem xmlns:ds="http://schemas.openxmlformats.org/officeDocument/2006/customXml" ds:itemID="{3091AAC3-C1EB-4AC4-B0B8-7F6567138030}">
  <ds:schemaRefs>
    <ds:schemaRef ds:uri="http://schemas.microsoft.com/VisualStudio/2011/storyboarding/control"/>
  </ds:schemaRefs>
</ds:datastoreItem>
</file>

<file path=customXml/itemProps628.xml><?xml version="1.0" encoding="utf-8"?>
<ds:datastoreItem xmlns:ds="http://schemas.openxmlformats.org/officeDocument/2006/customXml" ds:itemID="{15215E37-40B1-4FB6-BAE2-3D96798F9159}">
  <ds:schemaRefs>
    <ds:schemaRef ds:uri="http://schemas.microsoft.com/VisualStudio/2011/storyboarding/control"/>
  </ds:schemaRefs>
</ds:datastoreItem>
</file>

<file path=customXml/itemProps629.xml><?xml version="1.0" encoding="utf-8"?>
<ds:datastoreItem xmlns:ds="http://schemas.openxmlformats.org/officeDocument/2006/customXml" ds:itemID="{2DBCAA7E-DAE3-4CC3-B21C-C7BE66031FE7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2A582446-8FA9-43BD-9F94-09690AE4503B}">
  <ds:schemaRefs>
    <ds:schemaRef ds:uri="http://schemas.microsoft.com/VisualStudio/2011/storyboarding/control"/>
  </ds:schemaRefs>
</ds:datastoreItem>
</file>

<file path=customXml/itemProps630.xml><?xml version="1.0" encoding="utf-8"?>
<ds:datastoreItem xmlns:ds="http://schemas.openxmlformats.org/officeDocument/2006/customXml" ds:itemID="{C90FF0D9-164C-498B-99CA-6FD3C03EC223}">
  <ds:schemaRefs>
    <ds:schemaRef ds:uri="http://schemas.microsoft.com/VisualStudio/2011/storyboarding/control"/>
  </ds:schemaRefs>
</ds:datastoreItem>
</file>

<file path=customXml/itemProps631.xml><?xml version="1.0" encoding="utf-8"?>
<ds:datastoreItem xmlns:ds="http://schemas.openxmlformats.org/officeDocument/2006/customXml" ds:itemID="{12CE39C9-5C26-47AC-A8D3-FC09AC7B4998}">
  <ds:schemaRefs>
    <ds:schemaRef ds:uri="http://schemas.microsoft.com/VisualStudio/2011/storyboarding/control"/>
  </ds:schemaRefs>
</ds:datastoreItem>
</file>

<file path=customXml/itemProps632.xml><?xml version="1.0" encoding="utf-8"?>
<ds:datastoreItem xmlns:ds="http://schemas.openxmlformats.org/officeDocument/2006/customXml" ds:itemID="{A476FB5D-2A0C-4BA9-A30F-8CE931C5A28C}">
  <ds:schemaRefs>
    <ds:schemaRef ds:uri="http://schemas.microsoft.com/VisualStudio/2011/storyboarding/control"/>
  </ds:schemaRefs>
</ds:datastoreItem>
</file>

<file path=customXml/itemProps633.xml><?xml version="1.0" encoding="utf-8"?>
<ds:datastoreItem xmlns:ds="http://schemas.openxmlformats.org/officeDocument/2006/customXml" ds:itemID="{62AAE5B7-DB64-4F7C-AABF-7079CB62757E}">
  <ds:schemaRefs>
    <ds:schemaRef ds:uri="http://schemas.microsoft.com/VisualStudio/2011/storyboarding/control"/>
  </ds:schemaRefs>
</ds:datastoreItem>
</file>

<file path=customXml/itemProps634.xml><?xml version="1.0" encoding="utf-8"?>
<ds:datastoreItem xmlns:ds="http://schemas.openxmlformats.org/officeDocument/2006/customXml" ds:itemID="{3FBE1F75-F903-418D-ABF0-E3667A25CC9B}">
  <ds:schemaRefs>
    <ds:schemaRef ds:uri="http://schemas.microsoft.com/VisualStudio/2011/storyboarding/control"/>
  </ds:schemaRefs>
</ds:datastoreItem>
</file>

<file path=customXml/itemProps635.xml><?xml version="1.0" encoding="utf-8"?>
<ds:datastoreItem xmlns:ds="http://schemas.openxmlformats.org/officeDocument/2006/customXml" ds:itemID="{136A9E82-68EF-45C3-83B2-5791A8025AF1}">
  <ds:schemaRefs>
    <ds:schemaRef ds:uri="http://schemas.microsoft.com/VisualStudio/2011/storyboarding/control"/>
  </ds:schemaRefs>
</ds:datastoreItem>
</file>

<file path=customXml/itemProps636.xml><?xml version="1.0" encoding="utf-8"?>
<ds:datastoreItem xmlns:ds="http://schemas.openxmlformats.org/officeDocument/2006/customXml" ds:itemID="{67CF22A1-3DFA-4A81-B9D3-8BD269104903}">
  <ds:schemaRefs>
    <ds:schemaRef ds:uri="http://schemas.microsoft.com/VisualStudio/2011/storyboarding/control"/>
  </ds:schemaRefs>
</ds:datastoreItem>
</file>

<file path=customXml/itemProps637.xml><?xml version="1.0" encoding="utf-8"?>
<ds:datastoreItem xmlns:ds="http://schemas.openxmlformats.org/officeDocument/2006/customXml" ds:itemID="{CE75C9BC-EB52-45A9-91B0-5ED77C094F7E}">
  <ds:schemaRefs>
    <ds:schemaRef ds:uri="http://schemas.microsoft.com/VisualStudio/2011/storyboarding/control"/>
  </ds:schemaRefs>
</ds:datastoreItem>
</file>

<file path=customXml/itemProps638.xml><?xml version="1.0" encoding="utf-8"?>
<ds:datastoreItem xmlns:ds="http://schemas.openxmlformats.org/officeDocument/2006/customXml" ds:itemID="{A1447CA5-F678-4AB4-9399-99B71A1286B5}">
  <ds:schemaRefs>
    <ds:schemaRef ds:uri="http://schemas.microsoft.com/VisualStudio/2011/storyboarding/control"/>
  </ds:schemaRefs>
</ds:datastoreItem>
</file>

<file path=customXml/itemProps639.xml><?xml version="1.0" encoding="utf-8"?>
<ds:datastoreItem xmlns:ds="http://schemas.openxmlformats.org/officeDocument/2006/customXml" ds:itemID="{06BC41AD-601A-4255-BA80-046380AAE998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83A4946C-6979-4376-A255-06B1D0EEADB6}">
  <ds:schemaRefs>
    <ds:schemaRef ds:uri="http://schemas.microsoft.com/VisualStudio/2011/storyboarding/control"/>
  </ds:schemaRefs>
</ds:datastoreItem>
</file>

<file path=customXml/itemProps640.xml><?xml version="1.0" encoding="utf-8"?>
<ds:datastoreItem xmlns:ds="http://schemas.openxmlformats.org/officeDocument/2006/customXml" ds:itemID="{B10FA574-704B-480D-A9C1-B5F9A3B9079A}">
  <ds:schemaRefs>
    <ds:schemaRef ds:uri="http://schemas.microsoft.com/VisualStudio/2011/storyboarding/control"/>
  </ds:schemaRefs>
</ds:datastoreItem>
</file>

<file path=customXml/itemProps641.xml><?xml version="1.0" encoding="utf-8"?>
<ds:datastoreItem xmlns:ds="http://schemas.openxmlformats.org/officeDocument/2006/customXml" ds:itemID="{EF31E302-9E1D-4448-A020-BE1776D58DFA}">
  <ds:schemaRefs>
    <ds:schemaRef ds:uri="http://schemas.microsoft.com/VisualStudio/2011/storyboarding/control"/>
  </ds:schemaRefs>
</ds:datastoreItem>
</file>

<file path=customXml/itemProps642.xml><?xml version="1.0" encoding="utf-8"?>
<ds:datastoreItem xmlns:ds="http://schemas.openxmlformats.org/officeDocument/2006/customXml" ds:itemID="{0CC53D6E-B021-4E73-8477-68241F77CAD4}">
  <ds:schemaRefs>
    <ds:schemaRef ds:uri="http://schemas.microsoft.com/VisualStudio/2011/storyboarding/control"/>
  </ds:schemaRefs>
</ds:datastoreItem>
</file>

<file path=customXml/itemProps643.xml><?xml version="1.0" encoding="utf-8"?>
<ds:datastoreItem xmlns:ds="http://schemas.openxmlformats.org/officeDocument/2006/customXml" ds:itemID="{EF46621E-65D0-4789-A37E-F71D5B0D6754}">
  <ds:schemaRefs>
    <ds:schemaRef ds:uri="http://schemas.microsoft.com/VisualStudio/2011/storyboarding/control"/>
  </ds:schemaRefs>
</ds:datastoreItem>
</file>

<file path=customXml/itemProps644.xml><?xml version="1.0" encoding="utf-8"?>
<ds:datastoreItem xmlns:ds="http://schemas.openxmlformats.org/officeDocument/2006/customXml" ds:itemID="{0565817C-37B0-4C44-9596-36135CD5C682}">
  <ds:schemaRefs>
    <ds:schemaRef ds:uri="http://schemas.microsoft.com/VisualStudio/2011/storyboarding/control"/>
  </ds:schemaRefs>
</ds:datastoreItem>
</file>

<file path=customXml/itemProps645.xml><?xml version="1.0" encoding="utf-8"?>
<ds:datastoreItem xmlns:ds="http://schemas.openxmlformats.org/officeDocument/2006/customXml" ds:itemID="{C1460F5D-E8D7-4EB1-B6FB-52E22A8946F7}">
  <ds:schemaRefs>
    <ds:schemaRef ds:uri="http://schemas.microsoft.com/VisualStudio/2011/storyboarding/control"/>
  </ds:schemaRefs>
</ds:datastoreItem>
</file>

<file path=customXml/itemProps646.xml><?xml version="1.0" encoding="utf-8"?>
<ds:datastoreItem xmlns:ds="http://schemas.openxmlformats.org/officeDocument/2006/customXml" ds:itemID="{074D684D-2083-4497-A114-78AE93DCC4C3}">
  <ds:schemaRefs>
    <ds:schemaRef ds:uri="http://schemas.microsoft.com/VisualStudio/2011/storyboarding/control"/>
  </ds:schemaRefs>
</ds:datastoreItem>
</file>

<file path=customXml/itemProps647.xml><?xml version="1.0" encoding="utf-8"?>
<ds:datastoreItem xmlns:ds="http://schemas.openxmlformats.org/officeDocument/2006/customXml" ds:itemID="{DF746381-7482-48AB-9AD6-2F90E9AF28A3}">
  <ds:schemaRefs>
    <ds:schemaRef ds:uri="http://schemas.microsoft.com/VisualStudio/2011/storyboarding/control"/>
  </ds:schemaRefs>
</ds:datastoreItem>
</file>

<file path=customXml/itemProps648.xml><?xml version="1.0" encoding="utf-8"?>
<ds:datastoreItem xmlns:ds="http://schemas.openxmlformats.org/officeDocument/2006/customXml" ds:itemID="{A7AA479C-0E8B-4E8D-BB28-040A6B22BDA6}">
  <ds:schemaRefs>
    <ds:schemaRef ds:uri="http://schemas.microsoft.com/VisualStudio/2011/storyboarding/control"/>
  </ds:schemaRefs>
</ds:datastoreItem>
</file>

<file path=customXml/itemProps649.xml><?xml version="1.0" encoding="utf-8"?>
<ds:datastoreItem xmlns:ds="http://schemas.openxmlformats.org/officeDocument/2006/customXml" ds:itemID="{A3A1E1FB-F407-4E04-9959-86322A54E15E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D57E9D48-5676-4FF2-945C-5A13E9270DEA}">
  <ds:schemaRefs>
    <ds:schemaRef ds:uri="http://schemas.microsoft.com/VisualStudio/2011/storyboarding/control"/>
  </ds:schemaRefs>
</ds:datastoreItem>
</file>

<file path=customXml/itemProps650.xml><?xml version="1.0" encoding="utf-8"?>
<ds:datastoreItem xmlns:ds="http://schemas.openxmlformats.org/officeDocument/2006/customXml" ds:itemID="{3EB8DB2C-7607-4B18-91DD-9ACF9AE700FB}">
  <ds:schemaRefs>
    <ds:schemaRef ds:uri="http://schemas.microsoft.com/VisualStudio/2011/storyboarding/control"/>
  </ds:schemaRefs>
</ds:datastoreItem>
</file>

<file path=customXml/itemProps651.xml><?xml version="1.0" encoding="utf-8"?>
<ds:datastoreItem xmlns:ds="http://schemas.openxmlformats.org/officeDocument/2006/customXml" ds:itemID="{B58B3158-488C-4927-B44F-BD14EE5B85E0}">
  <ds:schemaRefs>
    <ds:schemaRef ds:uri="http://schemas.microsoft.com/VisualStudio/2011/storyboarding/control"/>
  </ds:schemaRefs>
</ds:datastoreItem>
</file>

<file path=customXml/itemProps652.xml><?xml version="1.0" encoding="utf-8"?>
<ds:datastoreItem xmlns:ds="http://schemas.openxmlformats.org/officeDocument/2006/customXml" ds:itemID="{3D1C0F59-A1B2-4227-A719-968F226AA680}">
  <ds:schemaRefs>
    <ds:schemaRef ds:uri="http://schemas.microsoft.com/VisualStudio/2011/storyboarding/control"/>
  </ds:schemaRefs>
</ds:datastoreItem>
</file>

<file path=customXml/itemProps653.xml><?xml version="1.0" encoding="utf-8"?>
<ds:datastoreItem xmlns:ds="http://schemas.openxmlformats.org/officeDocument/2006/customXml" ds:itemID="{E8571364-1659-49EC-8974-5CA264FAD06E}">
  <ds:schemaRefs>
    <ds:schemaRef ds:uri="http://schemas.microsoft.com/VisualStudio/2011/storyboarding/control"/>
  </ds:schemaRefs>
</ds:datastoreItem>
</file>

<file path=customXml/itemProps654.xml><?xml version="1.0" encoding="utf-8"?>
<ds:datastoreItem xmlns:ds="http://schemas.openxmlformats.org/officeDocument/2006/customXml" ds:itemID="{5310B5A9-5DE8-4DFA-AF69-67FFB0E06902}">
  <ds:schemaRefs>
    <ds:schemaRef ds:uri="http://schemas.microsoft.com/VisualStudio/2011/storyboarding/control"/>
  </ds:schemaRefs>
</ds:datastoreItem>
</file>

<file path=customXml/itemProps655.xml><?xml version="1.0" encoding="utf-8"?>
<ds:datastoreItem xmlns:ds="http://schemas.openxmlformats.org/officeDocument/2006/customXml" ds:itemID="{6A1154A6-F697-4FCE-977A-185F20194879}">
  <ds:schemaRefs>
    <ds:schemaRef ds:uri="http://schemas.microsoft.com/VisualStudio/2011/storyboarding/control"/>
  </ds:schemaRefs>
</ds:datastoreItem>
</file>

<file path=customXml/itemProps656.xml><?xml version="1.0" encoding="utf-8"?>
<ds:datastoreItem xmlns:ds="http://schemas.openxmlformats.org/officeDocument/2006/customXml" ds:itemID="{D43A1FDB-74F4-4AA1-82B7-1643601CFD23}">
  <ds:schemaRefs>
    <ds:schemaRef ds:uri="http://schemas.microsoft.com/VisualStudio/2011/storyboarding/control"/>
  </ds:schemaRefs>
</ds:datastoreItem>
</file>

<file path=customXml/itemProps657.xml><?xml version="1.0" encoding="utf-8"?>
<ds:datastoreItem xmlns:ds="http://schemas.openxmlformats.org/officeDocument/2006/customXml" ds:itemID="{B4605E07-73F0-4B89-A870-B1FDDE59E9A4}">
  <ds:schemaRefs>
    <ds:schemaRef ds:uri="http://schemas.microsoft.com/VisualStudio/2011/storyboarding/control"/>
  </ds:schemaRefs>
</ds:datastoreItem>
</file>

<file path=customXml/itemProps658.xml><?xml version="1.0" encoding="utf-8"?>
<ds:datastoreItem xmlns:ds="http://schemas.openxmlformats.org/officeDocument/2006/customXml" ds:itemID="{152C2774-182D-44B0-A952-FF10249539E5}">
  <ds:schemaRefs>
    <ds:schemaRef ds:uri="http://schemas.microsoft.com/VisualStudio/2011/storyboarding/control"/>
  </ds:schemaRefs>
</ds:datastoreItem>
</file>

<file path=customXml/itemProps659.xml><?xml version="1.0" encoding="utf-8"?>
<ds:datastoreItem xmlns:ds="http://schemas.openxmlformats.org/officeDocument/2006/customXml" ds:itemID="{8181EA2E-FB06-4FDA-B2FB-9F6F3917EADC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B2E8B0F0-4DC6-46A2-A54D-F6EC48144578}">
  <ds:schemaRefs>
    <ds:schemaRef ds:uri="http://schemas.microsoft.com/VisualStudio/2011/storyboarding/control"/>
  </ds:schemaRefs>
</ds:datastoreItem>
</file>

<file path=customXml/itemProps660.xml><?xml version="1.0" encoding="utf-8"?>
<ds:datastoreItem xmlns:ds="http://schemas.openxmlformats.org/officeDocument/2006/customXml" ds:itemID="{9DF61DC5-C9BA-4019-A771-130347EFE78C}">
  <ds:schemaRefs>
    <ds:schemaRef ds:uri="http://schemas.microsoft.com/VisualStudio/2011/storyboarding/control"/>
  </ds:schemaRefs>
</ds:datastoreItem>
</file>

<file path=customXml/itemProps661.xml><?xml version="1.0" encoding="utf-8"?>
<ds:datastoreItem xmlns:ds="http://schemas.openxmlformats.org/officeDocument/2006/customXml" ds:itemID="{6BB1B7FC-5EFC-46AD-B895-1BEE1DB075E1}">
  <ds:schemaRefs>
    <ds:schemaRef ds:uri="http://schemas.microsoft.com/VisualStudio/2011/storyboarding/control"/>
  </ds:schemaRefs>
</ds:datastoreItem>
</file>

<file path=customXml/itemProps662.xml><?xml version="1.0" encoding="utf-8"?>
<ds:datastoreItem xmlns:ds="http://schemas.openxmlformats.org/officeDocument/2006/customXml" ds:itemID="{A8D30A6C-827F-48E2-9006-29470CB99783}">
  <ds:schemaRefs>
    <ds:schemaRef ds:uri="http://schemas.microsoft.com/VisualStudio/2011/storyboarding/control"/>
  </ds:schemaRefs>
</ds:datastoreItem>
</file>

<file path=customXml/itemProps663.xml><?xml version="1.0" encoding="utf-8"?>
<ds:datastoreItem xmlns:ds="http://schemas.openxmlformats.org/officeDocument/2006/customXml" ds:itemID="{14B9FC2D-4AA3-4E88-888F-B9CCCF7B4ECC}">
  <ds:schemaRefs>
    <ds:schemaRef ds:uri="http://schemas.microsoft.com/VisualStudio/2011/storyboarding/control"/>
  </ds:schemaRefs>
</ds:datastoreItem>
</file>

<file path=customXml/itemProps664.xml><?xml version="1.0" encoding="utf-8"?>
<ds:datastoreItem xmlns:ds="http://schemas.openxmlformats.org/officeDocument/2006/customXml" ds:itemID="{61BA9D47-A83A-477B-82E1-82C97EBFAB06}">
  <ds:schemaRefs>
    <ds:schemaRef ds:uri="http://schemas.microsoft.com/VisualStudio/2011/storyboarding/control"/>
  </ds:schemaRefs>
</ds:datastoreItem>
</file>

<file path=customXml/itemProps665.xml><?xml version="1.0" encoding="utf-8"?>
<ds:datastoreItem xmlns:ds="http://schemas.openxmlformats.org/officeDocument/2006/customXml" ds:itemID="{21345139-E76A-422E-842A-E4A1971DCB60}">
  <ds:schemaRefs>
    <ds:schemaRef ds:uri="http://schemas.microsoft.com/VisualStudio/2011/storyboarding/control"/>
  </ds:schemaRefs>
</ds:datastoreItem>
</file>

<file path=customXml/itemProps666.xml><?xml version="1.0" encoding="utf-8"?>
<ds:datastoreItem xmlns:ds="http://schemas.openxmlformats.org/officeDocument/2006/customXml" ds:itemID="{80060ECD-C10E-4EA3-8E37-55BE7FCC6D0C}">
  <ds:schemaRefs>
    <ds:schemaRef ds:uri="http://schemas.microsoft.com/VisualStudio/2011/storyboarding/control"/>
  </ds:schemaRefs>
</ds:datastoreItem>
</file>

<file path=customXml/itemProps667.xml><?xml version="1.0" encoding="utf-8"?>
<ds:datastoreItem xmlns:ds="http://schemas.openxmlformats.org/officeDocument/2006/customXml" ds:itemID="{943AF19F-F188-4FF2-BEA6-5C10516A9008}">
  <ds:schemaRefs>
    <ds:schemaRef ds:uri="http://schemas.microsoft.com/VisualStudio/2011/storyboarding/control"/>
  </ds:schemaRefs>
</ds:datastoreItem>
</file>

<file path=customXml/itemProps668.xml><?xml version="1.0" encoding="utf-8"?>
<ds:datastoreItem xmlns:ds="http://schemas.openxmlformats.org/officeDocument/2006/customXml" ds:itemID="{351D6727-CDC1-467A-8066-CC057323A019}">
  <ds:schemaRefs>
    <ds:schemaRef ds:uri="http://schemas.microsoft.com/VisualStudio/2011/storyboarding/control"/>
  </ds:schemaRefs>
</ds:datastoreItem>
</file>

<file path=customXml/itemProps669.xml><?xml version="1.0" encoding="utf-8"?>
<ds:datastoreItem xmlns:ds="http://schemas.openxmlformats.org/officeDocument/2006/customXml" ds:itemID="{501F8929-F21B-4E23-8877-7E5B54572BE1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10970996-C6B7-4C7D-BBC9-93A644C1E0AA}">
  <ds:schemaRefs>
    <ds:schemaRef ds:uri="http://schemas.microsoft.com/VisualStudio/2011/storyboarding/control"/>
  </ds:schemaRefs>
</ds:datastoreItem>
</file>

<file path=customXml/itemProps670.xml><?xml version="1.0" encoding="utf-8"?>
<ds:datastoreItem xmlns:ds="http://schemas.openxmlformats.org/officeDocument/2006/customXml" ds:itemID="{C88469FC-99BE-4BA4-952F-578E3210EB0A}">
  <ds:schemaRefs>
    <ds:schemaRef ds:uri="http://schemas.microsoft.com/VisualStudio/2011/storyboarding/control"/>
  </ds:schemaRefs>
</ds:datastoreItem>
</file>

<file path=customXml/itemProps671.xml><?xml version="1.0" encoding="utf-8"?>
<ds:datastoreItem xmlns:ds="http://schemas.openxmlformats.org/officeDocument/2006/customXml" ds:itemID="{DDA8C816-E224-439D-94B6-B169D0227906}">
  <ds:schemaRefs>
    <ds:schemaRef ds:uri="http://schemas.microsoft.com/VisualStudio/2011/storyboarding/control"/>
  </ds:schemaRefs>
</ds:datastoreItem>
</file>

<file path=customXml/itemProps672.xml><?xml version="1.0" encoding="utf-8"?>
<ds:datastoreItem xmlns:ds="http://schemas.openxmlformats.org/officeDocument/2006/customXml" ds:itemID="{371B2D3E-46AC-4FB2-AE03-6BDB726E977A}">
  <ds:schemaRefs>
    <ds:schemaRef ds:uri="http://schemas.microsoft.com/VisualStudio/2011/storyboarding/control"/>
  </ds:schemaRefs>
</ds:datastoreItem>
</file>

<file path=customXml/itemProps673.xml><?xml version="1.0" encoding="utf-8"?>
<ds:datastoreItem xmlns:ds="http://schemas.openxmlformats.org/officeDocument/2006/customXml" ds:itemID="{4090A3A9-1E77-496E-BE2A-2EF931D24AA8}">
  <ds:schemaRefs>
    <ds:schemaRef ds:uri="http://schemas.microsoft.com/VisualStudio/2011/storyboarding/control"/>
  </ds:schemaRefs>
</ds:datastoreItem>
</file>

<file path=customXml/itemProps674.xml><?xml version="1.0" encoding="utf-8"?>
<ds:datastoreItem xmlns:ds="http://schemas.openxmlformats.org/officeDocument/2006/customXml" ds:itemID="{36B28A1D-3E7E-4E23-8CDE-B7BED5CC6958}">
  <ds:schemaRefs>
    <ds:schemaRef ds:uri="http://schemas.microsoft.com/VisualStudio/2011/storyboarding/control"/>
  </ds:schemaRefs>
</ds:datastoreItem>
</file>

<file path=customXml/itemProps675.xml><?xml version="1.0" encoding="utf-8"?>
<ds:datastoreItem xmlns:ds="http://schemas.openxmlformats.org/officeDocument/2006/customXml" ds:itemID="{B0AC536C-EEF8-401A-A4C3-A310931E6B3F}">
  <ds:schemaRefs>
    <ds:schemaRef ds:uri="http://schemas.microsoft.com/VisualStudio/2011/storyboarding/control"/>
  </ds:schemaRefs>
</ds:datastoreItem>
</file>

<file path=customXml/itemProps676.xml><?xml version="1.0" encoding="utf-8"?>
<ds:datastoreItem xmlns:ds="http://schemas.openxmlformats.org/officeDocument/2006/customXml" ds:itemID="{351CF627-1240-4AC6-9C05-769E13A95734}">
  <ds:schemaRefs>
    <ds:schemaRef ds:uri="http://schemas.microsoft.com/VisualStudio/2011/storyboarding/control"/>
  </ds:schemaRefs>
</ds:datastoreItem>
</file>

<file path=customXml/itemProps677.xml><?xml version="1.0" encoding="utf-8"?>
<ds:datastoreItem xmlns:ds="http://schemas.openxmlformats.org/officeDocument/2006/customXml" ds:itemID="{04FB02B8-FD97-4AC2-9695-25499255EC5E}">
  <ds:schemaRefs>
    <ds:schemaRef ds:uri="http://schemas.microsoft.com/VisualStudio/2011/storyboarding/control"/>
  </ds:schemaRefs>
</ds:datastoreItem>
</file>

<file path=customXml/itemProps678.xml><?xml version="1.0" encoding="utf-8"?>
<ds:datastoreItem xmlns:ds="http://schemas.openxmlformats.org/officeDocument/2006/customXml" ds:itemID="{802744FB-A250-4D87-8527-741677730C5A}">
  <ds:schemaRefs>
    <ds:schemaRef ds:uri="http://schemas.microsoft.com/VisualStudio/2011/storyboarding/control"/>
  </ds:schemaRefs>
</ds:datastoreItem>
</file>

<file path=customXml/itemProps679.xml><?xml version="1.0" encoding="utf-8"?>
<ds:datastoreItem xmlns:ds="http://schemas.openxmlformats.org/officeDocument/2006/customXml" ds:itemID="{06EE4E53-A7CA-4BDA-9CA1-F9542DC06868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A6BE1395-806C-46FB-ACF0-CAD467369BB6}">
  <ds:schemaRefs>
    <ds:schemaRef ds:uri="http://schemas.microsoft.com/VisualStudio/2011/storyboarding/control"/>
  </ds:schemaRefs>
</ds:datastoreItem>
</file>

<file path=customXml/itemProps680.xml><?xml version="1.0" encoding="utf-8"?>
<ds:datastoreItem xmlns:ds="http://schemas.openxmlformats.org/officeDocument/2006/customXml" ds:itemID="{85CD5A92-7F69-4BA7-AF68-5E6C458352E4}">
  <ds:schemaRefs>
    <ds:schemaRef ds:uri="http://schemas.microsoft.com/VisualStudio/2011/storyboarding/control"/>
  </ds:schemaRefs>
</ds:datastoreItem>
</file>

<file path=customXml/itemProps681.xml><?xml version="1.0" encoding="utf-8"?>
<ds:datastoreItem xmlns:ds="http://schemas.openxmlformats.org/officeDocument/2006/customXml" ds:itemID="{8AA3AA6E-4464-46C9-8C04-71201D9AE0C7}">
  <ds:schemaRefs>
    <ds:schemaRef ds:uri="http://schemas.microsoft.com/VisualStudio/2011/storyboarding/control"/>
  </ds:schemaRefs>
</ds:datastoreItem>
</file>

<file path=customXml/itemProps682.xml><?xml version="1.0" encoding="utf-8"?>
<ds:datastoreItem xmlns:ds="http://schemas.openxmlformats.org/officeDocument/2006/customXml" ds:itemID="{E1D190FE-A4C1-445B-B605-57678C256164}">
  <ds:schemaRefs>
    <ds:schemaRef ds:uri="http://schemas.microsoft.com/VisualStudio/2011/storyboarding/control"/>
  </ds:schemaRefs>
</ds:datastoreItem>
</file>

<file path=customXml/itemProps683.xml><?xml version="1.0" encoding="utf-8"?>
<ds:datastoreItem xmlns:ds="http://schemas.openxmlformats.org/officeDocument/2006/customXml" ds:itemID="{3F4C13AF-3918-45AD-9CB7-A4B314B097F9}">
  <ds:schemaRefs>
    <ds:schemaRef ds:uri="http://schemas.microsoft.com/VisualStudio/2011/storyboarding/control"/>
  </ds:schemaRefs>
</ds:datastoreItem>
</file>

<file path=customXml/itemProps684.xml><?xml version="1.0" encoding="utf-8"?>
<ds:datastoreItem xmlns:ds="http://schemas.openxmlformats.org/officeDocument/2006/customXml" ds:itemID="{1A75FA3B-5EBA-4BEF-82BC-D2A87E364200}">
  <ds:schemaRefs>
    <ds:schemaRef ds:uri="http://schemas.microsoft.com/VisualStudio/2011/storyboarding/control"/>
  </ds:schemaRefs>
</ds:datastoreItem>
</file>

<file path=customXml/itemProps685.xml><?xml version="1.0" encoding="utf-8"?>
<ds:datastoreItem xmlns:ds="http://schemas.openxmlformats.org/officeDocument/2006/customXml" ds:itemID="{05D99692-07D3-4C9F-87E1-D753AE7E0344}">
  <ds:schemaRefs>
    <ds:schemaRef ds:uri="http://schemas.microsoft.com/VisualStudio/2011/storyboarding/control"/>
  </ds:schemaRefs>
</ds:datastoreItem>
</file>

<file path=customXml/itemProps686.xml><?xml version="1.0" encoding="utf-8"?>
<ds:datastoreItem xmlns:ds="http://schemas.openxmlformats.org/officeDocument/2006/customXml" ds:itemID="{A8858FA8-9887-4DF4-A7DD-43C702994B50}">
  <ds:schemaRefs>
    <ds:schemaRef ds:uri="http://schemas.microsoft.com/VisualStudio/2011/storyboarding/control"/>
  </ds:schemaRefs>
</ds:datastoreItem>
</file>

<file path=customXml/itemProps687.xml><?xml version="1.0" encoding="utf-8"?>
<ds:datastoreItem xmlns:ds="http://schemas.openxmlformats.org/officeDocument/2006/customXml" ds:itemID="{CCA6DA06-E54C-418E-8338-FEDF8A03C792}">
  <ds:schemaRefs>
    <ds:schemaRef ds:uri="http://schemas.microsoft.com/VisualStudio/2011/storyboarding/control"/>
  </ds:schemaRefs>
</ds:datastoreItem>
</file>

<file path=customXml/itemProps688.xml><?xml version="1.0" encoding="utf-8"?>
<ds:datastoreItem xmlns:ds="http://schemas.openxmlformats.org/officeDocument/2006/customXml" ds:itemID="{B833E948-502E-4037-ACAD-75212F7AA575}">
  <ds:schemaRefs>
    <ds:schemaRef ds:uri="http://schemas.microsoft.com/VisualStudio/2011/storyboarding/control"/>
  </ds:schemaRefs>
</ds:datastoreItem>
</file>

<file path=customXml/itemProps689.xml><?xml version="1.0" encoding="utf-8"?>
<ds:datastoreItem xmlns:ds="http://schemas.openxmlformats.org/officeDocument/2006/customXml" ds:itemID="{6AB5CBBD-1AD4-4A9D-80D5-8BAD553DE24C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0877AD11-7511-44B8-9D82-AF32AE29DC30}">
  <ds:schemaRefs>
    <ds:schemaRef ds:uri="http://schemas.microsoft.com/VisualStudio/2011/storyboarding/control"/>
  </ds:schemaRefs>
</ds:datastoreItem>
</file>

<file path=customXml/itemProps690.xml><?xml version="1.0" encoding="utf-8"?>
<ds:datastoreItem xmlns:ds="http://schemas.openxmlformats.org/officeDocument/2006/customXml" ds:itemID="{E79CBB94-31E6-4A5A-B216-AF9013C41EB3}">
  <ds:schemaRefs>
    <ds:schemaRef ds:uri="http://schemas.microsoft.com/VisualStudio/2011/storyboarding/control"/>
  </ds:schemaRefs>
</ds:datastoreItem>
</file>

<file path=customXml/itemProps691.xml><?xml version="1.0" encoding="utf-8"?>
<ds:datastoreItem xmlns:ds="http://schemas.openxmlformats.org/officeDocument/2006/customXml" ds:itemID="{3C6EF3E9-975C-4D66-A882-FDD9D44915E5}">
  <ds:schemaRefs>
    <ds:schemaRef ds:uri="http://schemas.microsoft.com/VisualStudio/2011/storyboarding/control"/>
  </ds:schemaRefs>
</ds:datastoreItem>
</file>

<file path=customXml/itemProps692.xml><?xml version="1.0" encoding="utf-8"?>
<ds:datastoreItem xmlns:ds="http://schemas.openxmlformats.org/officeDocument/2006/customXml" ds:itemID="{E2795480-E225-4E74-AF71-413DE937997A}">
  <ds:schemaRefs>
    <ds:schemaRef ds:uri="http://schemas.microsoft.com/VisualStudio/2011/storyboarding/control"/>
  </ds:schemaRefs>
</ds:datastoreItem>
</file>

<file path=customXml/itemProps693.xml><?xml version="1.0" encoding="utf-8"?>
<ds:datastoreItem xmlns:ds="http://schemas.openxmlformats.org/officeDocument/2006/customXml" ds:itemID="{BF052444-0661-4A75-8582-4742618B6E8B}">
  <ds:schemaRefs>
    <ds:schemaRef ds:uri="http://schemas.microsoft.com/VisualStudio/2011/storyboarding/control"/>
  </ds:schemaRefs>
</ds:datastoreItem>
</file>

<file path=customXml/itemProps694.xml><?xml version="1.0" encoding="utf-8"?>
<ds:datastoreItem xmlns:ds="http://schemas.openxmlformats.org/officeDocument/2006/customXml" ds:itemID="{81FE4A9B-F1B4-4DD6-B9E9-391602FBDE34}">
  <ds:schemaRefs>
    <ds:schemaRef ds:uri="http://schemas.microsoft.com/VisualStudio/2011/storyboarding/control"/>
  </ds:schemaRefs>
</ds:datastoreItem>
</file>

<file path=customXml/itemProps695.xml><?xml version="1.0" encoding="utf-8"?>
<ds:datastoreItem xmlns:ds="http://schemas.openxmlformats.org/officeDocument/2006/customXml" ds:itemID="{1676081C-1194-497B-B80C-C356DFC93CA2}">
  <ds:schemaRefs>
    <ds:schemaRef ds:uri="http://schemas.microsoft.com/VisualStudio/2011/storyboarding/control"/>
  </ds:schemaRefs>
</ds:datastoreItem>
</file>

<file path=customXml/itemProps696.xml><?xml version="1.0" encoding="utf-8"?>
<ds:datastoreItem xmlns:ds="http://schemas.openxmlformats.org/officeDocument/2006/customXml" ds:itemID="{F36DAC05-156A-43EB-884A-74F1A1683793}">
  <ds:schemaRefs>
    <ds:schemaRef ds:uri="http://schemas.microsoft.com/VisualStudio/2011/storyboarding/control"/>
  </ds:schemaRefs>
</ds:datastoreItem>
</file>

<file path=customXml/itemProps697.xml><?xml version="1.0" encoding="utf-8"?>
<ds:datastoreItem xmlns:ds="http://schemas.openxmlformats.org/officeDocument/2006/customXml" ds:itemID="{FCEDE43D-74E5-4EC5-AB91-15370EFC0FCB}">
  <ds:schemaRefs>
    <ds:schemaRef ds:uri="http://schemas.microsoft.com/VisualStudio/2011/storyboarding/control"/>
  </ds:schemaRefs>
</ds:datastoreItem>
</file>

<file path=customXml/itemProps698.xml><?xml version="1.0" encoding="utf-8"?>
<ds:datastoreItem xmlns:ds="http://schemas.openxmlformats.org/officeDocument/2006/customXml" ds:itemID="{65A62992-832F-4ECD-8CBE-5A28084EE9C2}">
  <ds:schemaRefs>
    <ds:schemaRef ds:uri="http://schemas.microsoft.com/VisualStudio/2011/storyboarding/control"/>
  </ds:schemaRefs>
</ds:datastoreItem>
</file>

<file path=customXml/itemProps699.xml><?xml version="1.0" encoding="utf-8"?>
<ds:datastoreItem xmlns:ds="http://schemas.openxmlformats.org/officeDocument/2006/customXml" ds:itemID="{F18E4F02-167A-4152-AC4D-9E8968B0DB5F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E96489FC-A4C2-4563-8CE6-2ED53E246083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111DB27B-F275-4640-9AB0-413CFD529909}">
  <ds:schemaRefs>
    <ds:schemaRef ds:uri="http://schemas.microsoft.com/VisualStudio/2011/storyboarding/control"/>
  </ds:schemaRefs>
</ds:datastoreItem>
</file>

<file path=customXml/itemProps700.xml><?xml version="1.0" encoding="utf-8"?>
<ds:datastoreItem xmlns:ds="http://schemas.openxmlformats.org/officeDocument/2006/customXml" ds:itemID="{C2ACDD84-82D9-437A-8063-E865DF05DBA2}">
  <ds:schemaRefs>
    <ds:schemaRef ds:uri="http://schemas.microsoft.com/VisualStudio/2011/storyboarding/control"/>
  </ds:schemaRefs>
</ds:datastoreItem>
</file>

<file path=customXml/itemProps701.xml><?xml version="1.0" encoding="utf-8"?>
<ds:datastoreItem xmlns:ds="http://schemas.openxmlformats.org/officeDocument/2006/customXml" ds:itemID="{1F9A185E-967E-47E0-AC99-83222FB05306}">
  <ds:schemaRefs>
    <ds:schemaRef ds:uri="http://schemas.microsoft.com/VisualStudio/2011/storyboarding/control"/>
  </ds:schemaRefs>
</ds:datastoreItem>
</file>

<file path=customXml/itemProps702.xml><?xml version="1.0" encoding="utf-8"?>
<ds:datastoreItem xmlns:ds="http://schemas.openxmlformats.org/officeDocument/2006/customXml" ds:itemID="{83887744-8373-4D09-B42C-C1FF0DC21B44}">
  <ds:schemaRefs>
    <ds:schemaRef ds:uri="http://schemas.microsoft.com/VisualStudio/2011/storyboarding/control"/>
  </ds:schemaRefs>
</ds:datastoreItem>
</file>

<file path=customXml/itemProps703.xml><?xml version="1.0" encoding="utf-8"?>
<ds:datastoreItem xmlns:ds="http://schemas.openxmlformats.org/officeDocument/2006/customXml" ds:itemID="{E692F712-7302-4AA6-8F83-3E5A7D4979D6}">
  <ds:schemaRefs>
    <ds:schemaRef ds:uri="http://schemas.microsoft.com/VisualStudio/2011/storyboarding/control"/>
  </ds:schemaRefs>
</ds:datastoreItem>
</file>

<file path=customXml/itemProps704.xml><?xml version="1.0" encoding="utf-8"?>
<ds:datastoreItem xmlns:ds="http://schemas.openxmlformats.org/officeDocument/2006/customXml" ds:itemID="{60963137-76D3-43FB-9856-E64798535A9E}">
  <ds:schemaRefs>
    <ds:schemaRef ds:uri="http://schemas.microsoft.com/VisualStudio/2011/storyboarding/control"/>
  </ds:schemaRefs>
</ds:datastoreItem>
</file>

<file path=customXml/itemProps705.xml><?xml version="1.0" encoding="utf-8"?>
<ds:datastoreItem xmlns:ds="http://schemas.openxmlformats.org/officeDocument/2006/customXml" ds:itemID="{82A28E82-C01E-414A-A2AE-629170644CA5}">
  <ds:schemaRefs>
    <ds:schemaRef ds:uri="http://schemas.microsoft.com/VisualStudio/2011/storyboarding/control"/>
  </ds:schemaRefs>
</ds:datastoreItem>
</file>

<file path=customXml/itemProps706.xml><?xml version="1.0" encoding="utf-8"?>
<ds:datastoreItem xmlns:ds="http://schemas.openxmlformats.org/officeDocument/2006/customXml" ds:itemID="{017466F3-AE18-4CED-A1AD-6B55DB580580}">
  <ds:schemaRefs>
    <ds:schemaRef ds:uri="http://schemas.microsoft.com/VisualStudio/2011/storyboarding/control"/>
  </ds:schemaRefs>
</ds:datastoreItem>
</file>

<file path=customXml/itemProps707.xml><?xml version="1.0" encoding="utf-8"?>
<ds:datastoreItem xmlns:ds="http://schemas.openxmlformats.org/officeDocument/2006/customXml" ds:itemID="{8F3D8E0C-4F84-4EA0-A149-92689E3B0645}">
  <ds:schemaRefs>
    <ds:schemaRef ds:uri="http://schemas.microsoft.com/VisualStudio/2011/storyboarding/control"/>
  </ds:schemaRefs>
</ds:datastoreItem>
</file>

<file path=customXml/itemProps708.xml><?xml version="1.0" encoding="utf-8"?>
<ds:datastoreItem xmlns:ds="http://schemas.openxmlformats.org/officeDocument/2006/customXml" ds:itemID="{CC2D6D86-DD47-47DB-B681-14469789E672}">
  <ds:schemaRefs>
    <ds:schemaRef ds:uri="http://schemas.microsoft.com/VisualStudio/2011/storyboarding/control"/>
  </ds:schemaRefs>
</ds:datastoreItem>
</file>

<file path=customXml/itemProps709.xml><?xml version="1.0" encoding="utf-8"?>
<ds:datastoreItem xmlns:ds="http://schemas.openxmlformats.org/officeDocument/2006/customXml" ds:itemID="{8AA3CBD5-7606-44AE-BC4B-AD832DBDFF42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83926D56-9072-4A2C-A030-852F8A03999B}">
  <ds:schemaRefs>
    <ds:schemaRef ds:uri="http://schemas.microsoft.com/VisualStudio/2011/storyboarding/control"/>
  </ds:schemaRefs>
</ds:datastoreItem>
</file>

<file path=customXml/itemProps710.xml><?xml version="1.0" encoding="utf-8"?>
<ds:datastoreItem xmlns:ds="http://schemas.openxmlformats.org/officeDocument/2006/customXml" ds:itemID="{4736D998-6FF7-4F7E-8EFD-586F8D47826A}">
  <ds:schemaRefs>
    <ds:schemaRef ds:uri="http://schemas.microsoft.com/VisualStudio/2011/storyboarding/control"/>
  </ds:schemaRefs>
</ds:datastoreItem>
</file>

<file path=customXml/itemProps711.xml><?xml version="1.0" encoding="utf-8"?>
<ds:datastoreItem xmlns:ds="http://schemas.openxmlformats.org/officeDocument/2006/customXml" ds:itemID="{8296CD1F-E5A9-4437-A54A-6BC77DC877D1}">
  <ds:schemaRefs>
    <ds:schemaRef ds:uri="http://schemas.microsoft.com/VisualStudio/2011/storyboarding/control"/>
  </ds:schemaRefs>
</ds:datastoreItem>
</file>

<file path=customXml/itemProps712.xml><?xml version="1.0" encoding="utf-8"?>
<ds:datastoreItem xmlns:ds="http://schemas.openxmlformats.org/officeDocument/2006/customXml" ds:itemID="{4C8A0930-EEB6-41BA-9CE0-F1B1C5048B37}">
  <ds:schemaRefs>
    <ds:schemaRef ds:uri="http://schemas.microsoft.com/VisualStudio/2011/storyboarding/control"/>
  </ds:schemaRefs>
</ds:datastoreItem>
</file>

<file path=customXml/itemProps713.xml><?xml version="1.0" encoding="utf-8"?>
<ds:datastoreItem xmlns:ds="http://schemas.openxmlformats.org/officeDocument/2006/customXml" ds:itemID="{831C9C05-B134-43F8-B106-9D3DC33B62A6}">
  <ds:schemaRefs>
    <ds:schemaRef ds:uri="http://schemas.microsoft.com/VisualStudio/2011/storyboarding/control"/>
  </ds:schemaRefs>
</ds:datastoreItem>
</file>

<file path=customXml/itemProps714.xml><?xml version="1.0" encoding="utf-8"?>
<ds:datastoreItem xmlns:ds="http://schemas.openxmlformats.org/officeDocument/2006/customXml" ds:itemID="{A5BB078C-C9B5-4695-BF49-C9CE83A851FF}">
  <ds:schemaRefs>
    <ds:schemaRef ds:uri="http://schemas.microsoft.com/VisualStudio/2011/storyboarding/control"/>
  </ds:schemaRefs>
</ds:datastoreItem>
</file>

<file path=customXml/itemProps715.xml><?xml version="1.0" encoding="utf-8"?>
<ds:datastoreItem xmlns:ds="http://schemas.openxmlformats.org/officeDocument/2006/customXml" ds:itemID="{C11C95F2-E9E3-43DD-867B-E138A16A1569}">
  <ds:schemaRefs>
    <ds:schemaRef ds:uri="http://schemas.microsoft.com/VisualStudio/2011/storyboarding/control"/>
  </ds:schemaRefs>
</ds:datastoreItem>
</file>

<file path=customXml/itemProps716.xml><?xml version="1.0" encoding="utf-8"?>
<ds:datastoreItem xmlns:ds="http://schemas.openxmlformats.org/officeDocument/2006/customXml" ds:itemID="{2800D1B1-5341-48A1-AD57-1200FE7E680E}">
  <ds:schemaRefs>
    <ds:schemaRef ds:uri="http://schemas.microsoft.com/VisualStudio/2011/storyboarding/control"/>
  </ds:schemaRefs>
</ds:datastoreItem>
</file>

<file path=customXml/itemProps717.xml><?xml version="1.0" encoding="utf-8"?>
<ds:datastoreItem xmlns:ds="http://schemas.openxmlformats.org/officeDocument/2006/customXml" ds:itemID="{E4FC0803-40D3-49CC-AF22-96E1DF2FB3EC}">
  <ds:schemaRefs>
    <ds:schemaRef ds:uri="http://schemas.microsoft.com/VisualStudio/2011/storyboarding/control"/>
  </ds:schemaRefs>
</ds:datastoreItem>
</file>

<file path=customXml/itemProps718.xml><?xml version="1.0" encoding="utf-8"?>
<ds:datastoreItem xmlns:ds="http://schemas.openxmlformats.org/officeDocument/2006/customXml" ds:itemID="{8420CCFF-ED88-4576-A00A-2E9845190619}">
  <ds:schemaRefs>
    <ds:schemaRef ds:uri="http://schemas.microsoft.com/VisualStudio/2011/storyboarding/control"/>
  </ds:schemaRefs>
</ds:datastoreItem>
</file>

<file path=customXml/itemProps719.xml><?xml version="1.0" encoding="utf-8"?>
<ds:datastoreItem xmlns:ds="http://schemas.openxmlformats.org/officeDocument/2006/customXml" ds:itemID="{3E5E7AC0-26DD-497C-937E-68C28A950E86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E3B56DBF-35DF-464A-AEFE-34289A3D15D1}">
  <ds:schemaRefs>
    <ds:schemaRef ds:uri="http://schemas.microsoft.com/VisualStudio/2011/storyboarding/control"/>
  </ds:schemaRefs>
</ds:datastoreItem>
</file>

<file path=customXml/itemProps720.xml><?xml version="1.0" encoding="utf-8"?>
<ds:datastoreItem xmlns:ds="http://schemas.openxmlformats.org/officeDocument/2006/customXml" ds:itemID="{A6DD8179-440D-400A-B553-C61027811796}">
  <ds:schemaRefs>
    <ds:schemaRef ds:uri="http://schemas.microsoft.com/VisualStudio/2011/storyboarding/control"/>
  </ds:schemaRefs>
</ds:datastoreItem>
</file>

<file path=customXml/itemProps721.xml><?xml version="1.0" encoding="utf-8"?>
<ds:datastoreItem xmlns:ds="http://schemas.openxmlformats.org/officeDocument/2006/customXml" ds:itemID="{0A72C927-2829-4578-9E34-84E974EFBE36}">
  <ds:schemaRefs>
    <ds:schemaRef ds:uri="http://schemas.microsoft.com/VisualStudio/2011/storyboarding/control"/>
  </ds:schemaRefs>
</ds:datastoreItem>
</file>

<file path=customXml/itemProps722.xml><?xml version="1.0" encoding="utf-8"?>
<ds:datastoreItem xmlns:ds="http://schemas.openxmlformats.org/officeDocument/2006/customXml" ds:itemID="{6B0F67A7-A95B-4476-A0CE-B212B5FE22BD}">
  <ds:schemaRefs>
    <ds:schemaRef ds:uri="http://schemas.microsoft.com/VisualStudio/2011/storyboarding/control"/>
  </ds:schemaRefs>
</ds:datastoreItem>
</file>

<file path=customXml/itemProps723.xml><?xml version="1.0" encoding="utf-8"?>
<ds:datastoreItem xmlns:ds="http://schemas.openxmlformats.org/officeDocument/2006/customXml" ds:itemID="{867F1FF8-35C1-4064-AFDC-90E311D4CA67}">
  <ds:schemaRefs>
    <ds:schemaRef ds:uri="http://schemas.microsoft.com/VisualStudio/2011/storyboarding/control"/>
  </ds:schemaRefs>
</ds:datastoreItem>
</file>

<file path=customXml/itemProps724.xml><?xml version="1.0" encoding="utf-8"?>
<ds:datastoreItem xmlns:ds="http://schemas.openxmlformats.org/officeDocument/2006/customXml" ds:itemID="{23F00D18-8A57-496D-B465-DD72E7C68A50}">
  <ds:schemaRefs>
    <ds:schemaRef ds:uri="http://schemas.microsoft.com/VisualStudio/2011/storyboarding/control"/>
  </ds:schemaRefs>
</ds:datastoreItem>
</file>

<file path=customXml/itemProps725.xml><?xml version="1.0" encoding="utf-8"?>
<ds:datastoreItem xmlns:ds="http://schemas.openxmlformats.org/officeDocument/2006/customXml" ds:itemID="{86AB94F0-6E86-4F05-901E-CFEE569462D0}">
  <ds:schemaRefs>
    <ds:schemaRef ds:uri="http://schemas.microsoft.com/VisualStudio/2011/storyboarding/control"/>
  </ds:schemaRefs>
</ds:datastoreItem>
</file>

<file path=customXml/itemProps726.xml><?xml version="1.0" encoding="utf-8"?>
<ds:datastoreItem xmlns:ds="http://schemas.openxmlformats.org/officeDocument/2006/customXml" ds:itemID="{51838861-1F99-486B-9CEE-1E295C340E44}">
  <ds:schemaRefs>
    <ds:schemaRef ds:uri="http://schemas.microsoft.com/VisualStudio/2011/storyboarding/control"/>
  </ds:schemaRefs>
</ds:datastoreItem>
</file>

<file path=customXml/itemProps727.xml><?xml version="1.0" encoding="utf-8"?>
<ds:datastoreItem xmlns:ds="http://schemas.openxmlformats.org/officeDocument/2006/customXml" ds:itemID="{EE9F77DD-534B-4E8C-8A73-737E5025ED05}">
  <ds:schemaRefs>
    <ds:schemaRef ds:uri="http://schemas.microsoft.com/VisualStudio/2011/storyboarding/control"/>
  </ds:schemaRefs>
</ds:datastoreItem>
</file>

<file path=customXml/itemProps728.xml><?xml version="1.0" encoding="utf-8"?>
<ds:datastoreItem xmlns:ds="http://schemas.openxmlformats.org/officeDocument/2006/customXml" ds:itemID="{9E0F055E-6A2B-459A-ACB4-C7B1779B4BEA}">
  <ds:schemaRefs>
    <ds:schemaRef ds:uri="http://schemas.microsoft.com/VisualStudio/2011/storyboarding/control"/>
  </ds:schemaRefs>
</ds:datastoreItem>
</file>

<file path=customXml/itemProps729.xml><?xml version="1.0" encoding="utf-8"?>
<ds:datastoreItem xmlns:ds="http://schemas.openxmlformats.org/officeDocument/2006/customXml" ds:itemID="{639F7435-C1B3-4417-95BA-BF8946A486FF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391C0675-FD61-4452-90B3-F426558855DD}">
  <ds:schemaRefs>
    <ds:schemaRef ds:uri="http://schemas.microsoft.com/VisualStudio/2011/storyboarding/control"/>
  </ds:schemaRefs>
</ds:datastoreItem>
</file>

<file path=customXml/itemProps730.xml><?xml version="1.0" encoding="utf-8"?>
<ds:datastoreItem xmlns:ds="http://schemas.openxmlformats.org/officeDocument/2006/customXml" ds:itemID="{979C8CC0-5189-4E5D-9A72-8A7BADFA4162}">
  <ds:schemaRefs>
    <ds:schemaRef ds:uri="http://schemas.microsoft.com/VisualStudio/2011/storyboarding/control"/>
  </ds:schemaRefs>
</ds:datastoreItem>
</file>

<file path=customXml/itemProps731.xml><?xml version="1.0" encoding="utf-8"?>
<ds:datastoreItem xmlns:ds="http://schemas.openxmlformats.org/officeDocument/2006/customXml" ds:itemID="{DD9CAB76-4250-44EA-9F4F-9BA5DA0CC1B4}">
  <ds:schemaRefs>
    <ds:schemaRef ds:uri="http://schemas.microsoft.com/VisualStudio/2011/storyboarding/control"/>
  </ds:schemaRefs>
</ds:datastoreItem>
</file>

<file path=customXml/itemProps732.xml><?xml version="1.0" encoding="utf-8"?>
<ds:datastoreItem xmlns:ds="http://schemas.openxmlformats.org/officeDocument/2006/customXml" ds:itemID="{BE4CD2FE-1997-4A3A-A07C-5C0942ED0428}">
  <ds:schemaRefs>
    <ds:schemaRef ds:uri="http://schemas.microsoft.com/VisualStudio/2011/storyboarding/control"/>
  </ds:schemaRefs>
</ds:datastoreItem>
</file>

<file path=customXml/itemProps733.xml><?xml version="1.0" encoding="utf-8"?>
<ds:datastoreItem xmlns:ds="http://schemas.openxmlformats.org/officeDocument/2006/customXml" ds:itemID="{C1105232-5FFC-4E56-A045-C38C198201A5}">
  <ds:schemaRefs>
    <ds:schemaRef ds:uri="http://schemas.microsoft.com/VisualStudio/2011/storyboarding/control"/>
  </ds:schemaRefs>
</ds:datastoreItem>
</file>

<file path=customXml/itemProps734.xml><?xml version="1.0" encoding="utf-8"?>
<ds:datastoreItem xmlns:ds="http://schemas.openxmlformats.org/officeDocument/2006/customXml" ds:itemID="{907231F9-AD7A-423C-8D2B-8F210A005DBE}">
  <ds:schemaRefs>
    <ds:schemaRef ds:uri="http://schemas.microsoft.com/VisualStudio/2011/storyboarding/control"/>
  </ds:schemaRefs>
</ds:datastoreItem>
</file>

<file path=customXml/itemProps735.xml><?xml version="1.0" encoding="utf-8"?>
<ds:datastoreItem xmlns:ds="http://schemas.openxmlformats.org/officeDocument/2006/customXml" ds:itemID="{F558D172-FCE9-4432-B5DE-6248DC3CB062}">
  <ds:schemaRefs>
    <ds:schemaRef ds:uri="http://schemas.microsoft.com/VisualStudio/2011/storyboarding/control"/>
  </ds:schemaRefs>
</ds:datastoreItem>
</file>

<file path=customXml/itemProps736.xml><?xml version="1.0" encoding="utf-8"?>
<ds:datastoreItem xmlns:ds="http://schemas.openxmlformats.org/officeDocument/2006/customXml" ds:itemID="{6FFF0C28-DC66-4011-A2AF-DAC14EF0709A}">
  <ds:schemaRefs>
    <ds:schemaRef ds:uri="http://schemas.microsoft.com/VisualStudio/2011/storyboarding/control"/>
  </ds:schemaRefs>
</ds:datastoreItem>
</file>

<file path=customXml/itemProps737.xml><?xml version="1.0" encoding="utf-8"?>
<ds:datastoreItem xmlns:ds="http://schemas.openxmlformats.org/officeDocument/2006/customXml" ds:itemID="{4C43978C-A946-41A4-AAA9-A77FDBF940F6}">
  <ds:schemaRefs>
    <ds:schemaRef ds:uri="http://schemas.microsoft.com/VisualStudio/2011/storyboarding/control"/>
  </ds:schemaRefs>
</ds:datastoreItem>
</file>

<file path=customXml/itemProps738.xml><?xml version="1.0" encoding="utf-8"?>
<ds:datastoreItem xmlns:ds="http://schemas.openxmlformats.org/officeDocument/2006/customXml" ds:itemID="{98C9DAFE-8A52-4C87-98ED-37416CEEC12E}">
  <ds:schemaRefs>
    <ds:schemaRef ds:uri="http://schemas.microsoft.com/VisualStudio/2011/storyboarding/control"/>
  </ds:schemaRefs>
</ds:datastoreItem>
</file>

<file path=customXml/itemProps739.xml><?xml version="1.0" encoding="utf-8"?>
<ds:datastoreItem xmlns:ds="http://schemas.openxmlformats.org/officeDocument/2006/customXml" ds:itemID="{46A60494-2100-4D8F-8EC2-F3B5EBDDD805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5C6E738B-9223-4528-AFF8-6EE0D3E1D9BC}">
  <ds:schemaRefs>
    <ds:schemaRef ds:uri="http://schemas.microsoft.com/VisualStudio/2011/storyboarding/control"/>
  </ds:schemaRefs>
</ds:datastoreItem>
</file>

<file path=customXml/itemProps740.xml><?xml version="1.0" encoding="utf-8"?>
<ds:datastoreItem xmlns:ds="http://schemas.openxmlformats.org/officeDocument/2006/customXml" ds:itemID="{041E3762-45CC-405C-9DFE-C7893B82D23E}">
  <ds:schemaRefs>
    <ds:schemaRef ds:uri="http://schemas.microsoft.com/VisualStudio/2011/storyboarding/control"/>
  </ds:schemaRefs>
</ds:datastoreItem>
</file>

<file path=customXml/itemProps741.xml><?xml version="1.0" encoding="utf-8"?>
<ds:datastoreItem xmlns:ds="http://schemas.openxmlformats.org/officeDocument/2006/customXml" ds:itemID="{219C8FE9-D9CC-4CC4-A30D-AFE2E19AF38D}">
  <ds:schemaRefs>
    <ds:schemaRef ds:uri="http://schemas.microsoft.com/VisualStudio/2011/storyboarding/control"/>
  </ds:schemaRefs>
</ds:datastoreItem>
</file>

<file path=customXml/itemProps742.xml><?xml version="1.0" encoding="utf-8"?>
<ds:datastoreItem xmlns:ds="http://schemas.openxmlformats.org/officeDocument/2006/customXml" ds:itemID="{CE4536A7-9D18-48A5-8C5B-BE6D4FD60C13}">
  <ds:schemaRefs>
    <ds:schemaRef ds:uri="http://schemas.microsoft.com/VisualStudio/2011/storyboarding/control"/>
  </ds:schemaRefs>
</ds:datastoreItem>
</file>

<file path=customXml/itemProps743.xml><?xml version="1.0" encoding="utf-8"?>
<ds:datastoreItem xmlns:ds="http://schemas.openxmlformats.org/officeDocument/2006/customXml" ds:itemID="{71D8E433-43B6-41B5-A851-A00C299A04F3}">
  <ds:schemaRefs>
    <ds:schemaRef ds:uri="http://schemas.microsoft.com/VisualStudio/2011/storyboarding/control"/>
  </ds:schemaRefs>
</ds:datastoreItem>
</file>

<file path=customXml/itemProps744.xml><?xml version="1.0" encoding="utf-8"?>
<ds:datastoreItem xmlns:ds="http://schemas.openxmlformats.org/officeDocument/2006/customXml" ds:itemID="{40B8067E-C81A-4ECA-A483-EB1291CDF76F}">
  <ds:schemaRefs>
    <ds:schemaRef ds:uri="http://schemas.microsoft.com/VisualStudio/2011/storyboarding/control"/>
  </ds:schemaRefs>
</ds:datastoreItem>
</file>

<file path=customXml/itemProps745.xml><?xml version="1.0" encoding="utf-8"?>
<ds:datastoreItem xmlns:ds="http://schemas.openxmlformats.org/officeDocument/2006/customXml" ds:itemID="{4D6EF7AB-78FF-4CE1-A99E-5B9E49A41A98}">
  <ds:schemaRefs>
    <ds:schemaRef ds:uri="http://schemas.microsoft.com/VisualStudio/2011/storyboarding/control"/>
  </ds:schemaRefs>
</ds:datastoreItem>
</file>

<file path=customXml/itemProps746.xml><?xml version="1.0" encoding="utf-8"?>
<ds:datastoreItem xmlns:ds="http://schemas.openxmlformats.org/officeDocument/2006/customXml" ds:itemID="{002F3842-F796-4EBA-8715-CCF4EFCB5554}">
  <ds:schemaRefs>
    <ds:schemaRef ds:uri="http://schemas.microsoft.com/VisualStudio/2011/storyboarding/control"/>
  </ds:schemaRefs>
</ds:datastoreItem>
</file>

<file path=customXml/itemProps747.xml><?xml version="1.0" encoding="utf-8"?>
<ds:datastoreItem xmlns:ds="http://schemas.openxmlformats.org/officeDocument/2006/customXml" ds:itemID="{96CA145B-36A6-4B3B-842E-9186EDCA0882}">
  <ds:schemaRefs>
    <ds:schemaRef ds:uri="http://schemas.microsoft.com/VisualStudio/2011/storyboarding/control"/>
  </ds:schemaRefs>
</ds:datastoreItem>
</file>

<file path=customXml/itemProps748.xml><?xml version="1.0" encoding="utf-8"?>
<ds:datastoreItem xmlns:ds="http://schemas.openxmlformats.org/officeDocument/2006/customXml" ds:itemID="{767DD38E-C7FD-4228-A4EA-7102B859B351}">
  <ds:schemaRefs>
    <ds:schemaRef ds:uri="http://schemas.microsoft.com/VisualStudio/2011/storyboarding/control"/>
  </ds:schemaRefs>
</ds:datastoreItem>
</file>

<file path=customXml/itemProps749.xml><?xml version="1.0" encoding="utf-8"?>
<ds:datastoreItem xmlns:ds="http://schemas.openxmlformats.org/officeDocument/2006/customXml" ds:itemID="{E935259F-543C-4022-B73C-0B607D8BCF6C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8C6EA82C-C41A-49FC-BBCC-8A5814C0DFA5}">
  <ds:schemaRefs>
    <ds:schemaRef ds:uri="http://schemas.microsoft.com/VisualStudio/2011/storyboarding/control"/>
  </ds:schemaRefs>
</ds:datastoreItem>
</file>

<file path=customXml/itemProps750.xml><?xml version="1.0" encoding="utf-8"?>
<ds:datastoreItem xmlns:ds="http://schemas.openxmlformats.org/officeDocument/2006/customXml" ds:itemID="{2B4AABD3-2A1B-40BB-8C58-69D104087193}">
  <ds:schemaRefs>
    <ds:schemaRef ds:uri="http://schemas.microsoft.com/VisualStudio/2011/storyboarding/control"/>
  </ds:schemaRefs>
</ds:datastoreItem>
</file>

<file path=customXml/itemProps751.xml><?xml version="1.0" encoding="utf-8"?>
<ds:datastoreItem xmlns:ds="http://schemas.openxmlformats.org/officeDocument/2006/customXml" ds:itemID="{7B752102-8DC7-4A9E-A063-3C0649AA51B5}">
  <ds:schemaRefs>
    <ds:schemaRef ds:uri="http://schemas.microsoft.com/VisualStudio/2011/storyboarding/control"/>
  </ds:schemaRefs>
</ds:datastoreItem>
</file>

<file path=customXml/itemProps752.xml><?xml version="1.0" encoding="utf-8"?>
<ds:datastoreItem xmlns:ds="http://schemas.openxmlformats.org/officeDocument/2006/customXml" ds:itemID="{EAE615CF-5A87-4560-AE11-DBFC856445F4}">
  <ds:schemaRefs>
    <ds:schemaRef ds:uri="http://schemas.microsoft.com/VisualStudio/2011/storyboarding/control"/>
  </ds:schemaRefs>
</ds:datastoreItem>
</file>

<file path=customXml/itemProps753.xml><?xml version="1.0" encoding="utf-8"?>
<ds:datastoreItem xmlns:ds="http://schemas.openxmlformats.org/officeDocument/2006/customXml" ds:itemID="{2CC3D120-6262-4DCC-B6F1-49DFE9EF2D51}">
  <ds:schemaRefs>
    <ds:schemaRef ds:uri="http://schemas.microsoft.com/VisualStudio/2011/storyboarding/control"/>
  </ds:schemaRefs>
</ds:datastoreItem>
</file>

<file path=customXml/itemProps754.xml><?xml version="1.0" encoding="utf-8"?>
<ds:datastoreItem xmlns:ds="http://schemas.openxmlformats.org/officeDocument/2006/customXml" ds:itemID="{4136664C-7866-41C8-93EE-EE20971BA7E5}">
  <ds:schemaRefs>
    <ds:schemaRef ds:uri="http://schemas.microsoft.com/VisualStudio/2011/storyboarding/control"/>
  </ds:schemaRefs>
</ds:datastoreItem>
</file>

<file path=customXml/itemProps755.xml><?xml version="1.0" encoding="utf-8"?>
<ds:datastoreItem xmlns:ds="http://schemas.openxmlformats.org/officeDocument/2006/customXml" ds:itemID="{4B306769-5824-4F27-94AE-51C8D4DCDA21}">
  <ds:schemaRefs>
    <ds:schemaRef ds:uri="http://schemas.microsoft.com/VisualStudio/2011/storyboarding/control"/>
  </ds:schemaRefs>
</ds:datastoreItem>
</file>

<file path=customXml/itemProps756.xml><?xml version="1.0" encoding="utf-8"?>
<ds:datastoreItem xmlns:ds="http://schemas.openxmlformats.org/officeDocument/2006/customXml" ds:itemID="{17C45871-E37E-4CB2-B327-D7F77E654A0C}">
  <ds:schemaRefs>
    <ds:schemaRef ds:uri="http://schemas.microsoft.com/VisualStudio/2011/storyboarding/control"/>
  </ds:schemaRefs>
</ds:datastoreItem>
</file>

<file path=customXml/itemProps757.xml><?xml version="1.0" encoding="utf-8"?>
<ds:datastoreItem xmlns:ds="http://schemas.openxmlformats.org/officeDocument/2006/customXml" ds:itemID="{1F1CC22D-1332-480F-AF4C-E3D5610AE248}">
  <ds:schemaRefs>
    <ds:schemaRef ds:uri="http://schemas.microsoft.com/VisualStudio/2011/storyboarding/control"/>
  </ds:schemaRefs>
</ds:datastoreItem>
</file>

<file path=customXml/itemProps758.xml><?xml version="1.0" encoding="utf-8"?>
<ds:datastoreItem xmlns:ds="http://schemas.openxmlformats.org/officeDocument/2006/customXml" ds:itemID="{51F42DE9-9F55-4A9F-9725-2BF4A1509AC8}">
  <ds:schemaRefs>
    <ds:schemaRef ds:uri="http://schemas.microsoft.com/VisualStudio/2011/storyboarding/control"/>
  </ds:schemaRefs>
</ds:datastoreItem>
</file>

<file path=customXml/itemProps759.xml><?xml version="1.0" encoding="utf-8"?>
<ds:datastoreItem xmlns:ds="http://schemas.openxmlformats.org/officeDocument/2006/customXml" ds:itemID="{0D932F59-7D97-41B9-BAC3-FA1ADAED2C65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2E2FA3A4-7B6A-485A-8475-B0532AF063D8}">
  <ds:schemaRefs>
    <ds:schemaRef ds:uri="http://schemas.microsoft.com/VisualStudio/2011/storyboarding/control"/>
  </ds:schemaRefs>
</ds:datastoreItem>
</file>

<file path=customXml/itemProps760.xml><?xml version="1.0" encoding="utf-8"?>
<ds:datastoreItem xmlns:ds="http://schemas.openxmlformats.org/officeDocument/2006/customXml" ds:itemID="{067A9886-42AF-4E36-BB69-6CAA8FF5E617}">
  <ds:schemaRefs>
    <ds:schemaRef ds:uri="http://schemas.microsoft.com/VisualStudio/2011/storyboarding/control"/>
  </ds:schemaRefs>
</ds:datastoreItem>
</file>

<file path=customXml/itemProps761.xml><?xml version="1.0" encoding="utf-8"?>
<ds:datastoreItem xmlns:ds="http://schemas.openxmlformats.org/officeDocument/2006/customXml" ds:itemID="{22B2C867-3DEF-4183-A970-8219548DD719}">
  <ds:schemaRefs>
    <ds:schemaRef ds:uri="http://schemas.microsoft.com/VisualStudio/2011/storyboarding/control"/>
  </ds:schemaRefs>
</ds:datastoreItem>
</file>

<file path=customXml/itemProps762.xml><?xml version="1.0" encoding="utf-8"?>
<ds:datastoreItem xmlns:ds="http://schemas.openxmlformats.org/officeDocument/2006/customXml" ds:itemID="{774779E0-2D27-4C4D-9A6F-D5C1393CD8CA}">
  <ds:schemaRefs>
    <ds:schemaRef ds:uri="http://schemas.microsoft.com/VisualStudio/2011/storyboarding/control"/>
  </ds:schemaRefs>
</ds:datastoreItem>
</file>

<file path=customXml/itemProps763.xml><?xml version="1.0" encoding="utf-8"?>
<ds:datastoreItem xmlns:ds="http://schemas.openxmlformats.org/officeDocument/2006/customXml" ds:itemID="{C6571405-68C7-43D7-B4C9-BD9F5AEE6023}">
  <ds:schemaRefs>
    <ds:schemaRef ds:uri="http://schemas.microsoft.com/VisualStudio/2011/storyboarding/control"/>
  </ds:schemaRefs>
</ds:datastoreItem>
</file>

<file path=customXml/itemProps764.xml><?xml version="1.0" encoding="utf-8"?>
<ds:datastoreItem xmlns:ds="http://schemas.openxmlformats.org/officeDocument/2006/customXml" ds:itemID="{E0FC82A6-7E42-470A-A874-FB6CA647BBC7}">
  <ds:schemaRefs>
    <ds:schemaRef ds:uri="http://schemas.microsoft.com/VisualStudio/2011/storyboarding/control"/>
  </ds:schemaRefs>
</ds:datastoreItem>
</file>

<file path=customXml/itemProps765.xml><?xml version="1.0" encoding="utf-8"?>
<ds:datastoreItem xmlns:ds="http://schemas.openxmlformats.org/officeDocument/2006/customXml" ds:itemID="{3ECE040D-6E52-4792-9767-7775421EA894}">
  <ds:schemaRefs>
    <ds:schemaRef ds:uri="http://schemas.microsoft.com/VisualStudio/2011/storyboarding/control"/>
  </ds:schemaRefs>
</ds:datastoreItem>
</file>

<file path=customXml/itemProps766.xml><?xml version="1.0" encoding="utf-8"?>
<ds:datastoreItem xmlns:ds="http://schemas.openxmlformats.org/officeDocument/2006/customXml" ds:itemID="{1F6564CB-D37B-45D6-86E9-EC5887D9F6A7}">
  <ds:schemaRefs>
    <ds:schemaRef ds:uri="http://schemas.microsoft.com/VisualStudio/2011/storyboarding/control"/>
  </ds:schemaRefs>
</ds:datastoreItem>
</file>

<file path=customXml/itemProps767.xml><?xml version="1.0" encoding="utf-8"?>
<ds:datastoreItem xmlns:ds="http://schemas.openxmlformats.org/officeDocument/2006/customXml" ds:itemID="{9F9E1F08-5F80-4123-8C53-9680CC3F6210}">
  <ds:schemaRefs>
    <ds:schemaRef ds:uri="http://schemas.microsoft.com/VisualStudio/2011/storyboarding/control"/>
  </ds:schemaRefs>
</ds:datastoreItem>
</file>

<file path=customXml/itemProps768.xml><?xml version="1.0" encoding="utf-8"?>
<ds:datastoreItem xmlns:ds="http://schemas.openxmlformats.org/officeDocument/2006/customXml" ds:itemID="{E5616594-FA4E-4F0C-A366-F7675D04F879}">
  <ds:schemaRefs>
    <ds:schemaRef ds:uri="http://schemas.microsoft.com/VisualStudio/2011/storyboarding/control"/>
  </ds:schemaRefs>
</ds:datastoreItem>
</file>

<file path=customXml/itemProps769.xml><?xml version="1.0" encoding="utf-8"?>
<ds:datastoreItem xmlns:ds="http://schemas.openxmlformats.org/officeDocument/2006/customXml" ds:itemID="{2AEF0A98-E78B-4268-8A2D-F73026CB6B01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BB9F0B2B-5F62-4307-B47F-10D394A6149C}">
  <ds:schemaRefs>
    <ds:schemaRef ds:uri="http://schemas.microsoft.com/VisualStudio/2011/storyboarding/control"/>
  </ds:schemaRefs>
</ds:datastoreItem>
</file>

<file path=customXml/itemProps770.xml><?xml version="1.0" encoding="utf-8"?>
<ds:datastoreItem xmlns:ds="http://schemas.openxmlformats.org/officeDocument/2006/customXml" ds:itemID="{68972B18-83B2-45D4-B5BD-037FCB59F2D1}">
  <ds:schemaRefs>
    <ds:schemaRef ds:uri="http://schemas.microsoft.com/VisualStudio/2011/storyboarding/control"/>
  </ds:schemaRefs>
</ds:datastoreItem>
</file>

<file path=customXml/itemProps771.xml><?xml version="1.0" encoding="utf-8"?>
<ds:datastoreItem xmlns:ds="http://schemas.openxmlformats.org/officeDocument/2006/customXml" ds:itemID="{4DB06685-1730-4A59-AAC1-1C32CCF7B116}">
  <ds:schemaRefs>
    <ds:schemaRef ds:uri="http://schemas.microsoft.com/VisualStudio/2011/storyboarding/control"/>
  </ds:schemaRefs>
</ds:datastoreItem>
</file>

<file path=customXml/itemProps772.xml><?xml version="1.0" encoding="utf-8"?>
<ds:datastoreItem xmlns:ds="http://schemas.openxmlformats.org/officeDocument/2006/customXml" ds:itemID="{917B7760-C5C9-4202-908A-01EEF90E5DD1}">
  <ds:schemaRefs>
    <ds:schemaRef ds:uri="http://schemas.microsoft.com/VisualStudio/2011/storyboarding/control"/>
  </ds:schemaRefs>
</ds:datastoreItem>
</file>

<file path=customXml/itemProps773.xml><?xml version="1.0" encoding="utf-8"?>
<ds:datastoreItem xmlns:ds="http://schemas.openxmlformats.org/officeDocument/2006/customXml" ds:itemID="{75EC6090-B97A-4674-8C5A-DD5AF9DC73B2}">
  <ds:schemaRefs>
    <ds:schemaRef ds:uri="http://schemas.microsoft.com/VisualStudio/2011/storyboarding/control"/>
  </ds:schemaRefs>
</ds:datastoreItem>
</file>

<file path=customXml/itemProps774.xml><?xml version="1.0" encoding="utf-8"?>
<ds:datastoreItem xmlns:ds="http://schemas.openxmlformats.org/officeDocument/2006/customXml" ds:itemID="{41BA4C85-BA35-419B-99BD-F0F91E125BBD}">
  <ds:schemaRefs>
    <ds:schemaRef ds:uri="http://schemas.microsoft.com/VisualStudio/2011/storyboarding/control"/>
  </ds:schemaRefs>
</ds:datastoreItem>
</file>

<file path=customXml/itemProps775.xml><?xml version="1.0" encoding="utf-8"?>
<ds:datastoreItem xmlns:ds="http://schemas.openxmlformats.org/officeDocument/2006/customXml" ds:itemID="{EB435C1A-DB6B-4687-916D-8EAC6C881B0D}">
  <ds:schemaRefs>
    <ds:schemaRef ds:uri="http://schemas.microsoft.com/VisualStudio/2011/storyboarding/control"/>
  </ds:schemaRefs>
</ds:datastoreItem>
</file>

<file path=customXml/itemProps776.xml><?xml version="1.0" encoding="utf-8"?>
<ds:datastoreItem xmlns:ds="http://schemas.openxmlformats.org/officeDocument/2006/customXml" ds:itemID="{53F20A20-12DB-4561-B167-E518E613186D}">
  <ds:schemaRefs>
    <ds:schemaRef ds:uri="http://schemas.microsoft.com/VisualStudio/2011/storyboarding/control"/>
  </ds:schemaRefs>
</ds:datastoreItem>
</file>

<file path=customXml/itemProps777.xml><?xml version="1.0" encoding="utf-8"?>
<ds:datastoreItem xmlns:ds="http://schemas.openxmlformats.org/officeDocument/2006/customXml" ds:itemID="{268889B1-08CB-43A7-ACD4-D67822FADF12}">
  <ds:schemaRefs>
    <ds:schemaRef ds:uri="http://schemas.microsoft.com/VisualStudio/2011/storyboarding/control"/>
  </ds:schemaRefs>
</ds:datastoreItem>
</file>

<file path=customXml/itemProps778.xml><?xml version="1.0" encoding="utf-8"?>
<ds:datastoreItem xmlns:ds="http://schemas.openxmlformats.org/officeDocument/2006/customXml" ds:itemID="{CB142783-4784-4644-AB4A-7242CFBC85A3}">
  <ds:schemaRefs>
    <ds:schemaRef ds:uri="http://schemas.microsoft.com/VisualStudio/2011/storyboarding/control"/>
  </ds:schemaRefs>
</ds:datastoreItem>
</file>

<file path=customXml/itemProps779.xml><?xml version="1.0" encoding="utf-8"?>
<ds:datastoreItem xmlns:ds="http://schemas.openxmlformats.org/officeDocument/2006/customXml" ds:itemID="{2225EAED-4149-4432-B88A-55D9655C6634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4E93D13C-1437-4FB2-81A9-BC8AA64C626E}">
  <ds:schemaRefs>
    <ds:schemaRef ds:uri="http://schemas.microsoft.com/VisualStudio/2011/storyboarding/control"/>
  </ds:schemaRefs>
</ds:datastoreItem>
</file>

<file path=customXml/itemProps780.xml><?xml version="1.0" encoding="utf-8"?>
<ds:datastoreItem xmlns:ds="http://schemas.openxmlformats.org/officeDocument/2006/customXml" ds:itemID="{90D604C8-61AE-4A4B-84DD-7499EC9F286C}">
  <ds:schemaRefs>
    <ds:schemaRef ds:uri="http://schemas.microsoft.com/VisualStudio/2011/storyboarding/control"/>
  </ds:schemaRefs>
</ds:datastoreItem>
</file>

<file path=customXml/itemProps781.xml><?xml version="1.0" encoding="utf-8"?>
<ds:datastoreItem xmlns:ds="http://schemas.openxmlformats.org/officeDocument/2006/customXml" ds:itemID="{4D222B8B-E246-4211-85B2-866355C0C957}">
  <ds:schemaRefs>
    <ds:schemaRef ds:uri="http://schemas.microsoft.com/VisualStudio/2011/storyboarding/control"/>
  </ds:schemaRefs>
</ds:datastoreItem>
</file>

<file path=customXml/itemProps782.xml><?xml version="1.0" encoding="utf-8"?>
<ds:datastoreItem xmlns:ds="http://schemas.openxmlformats.org/officeDocument/2006/customXml" ds:itemID="{10429614-DFF5-429D-9161-1EB1D3C41C0A}">
  <ds:schemaRefs>
    <ds:schemaRef ds:uri="http://schemas.microsoft.com/VisualStudio/2011/storyboarding/control"/>
  </ds:schemaRefs>
</ds:datastoreItem>
</file>

<file path=customXml/itemProps783.xml><?xml version="1.0" encoding="utf-8"?>
<ds:datastoreItem xmlns:ds="http://schemas.openxmlformats.org/officeDocument/2006/customXml" ds:itemID="{11326CB3-CE93-44E3-B468-2F84F4E0E4BF}">
  <ds:schemaRefs>
    <ds:schemaRef ds:uri="http://schemas.microsoft.com/VisualStudio/2011/storyboarding/control"/>
  </ds:schemaRefs>
</ds:datastoreItem>
</file>

<file path=customXml/itemProps784.xml><?xml version="1.0" encoding="utf-8"?>
<ds:datastoreItem xmlns:ds="http://schemas.openxmlformats.org/officeDocument/2006/customXml" ds:itemID="{D1B54DED-EE99-4389-B406-34482C2C2C16}">
  <ds:schemaRefs>
    <ds:schemaRef ds:uri="http://schemas.microsoft.com/VisualStudio/2011/storyboarding/control"/>
  </ds:schemaRefs>
</ds:datastoreItem>
</file>

<file path=customXml/itemProps785.xml><?xml version="1.0" encoding="utf-8"?>
<ds:datastoreItem xmlns:ds="http://schemas.openxmlformats.org/officeDocument/2006/customXml" ds:itemID="{DB41F56D-0049-4372-A67B-BB9D4A32FCF3}">
  <ds:schemaRefs>
    <ds:schemaRef ds:uri="http://schemas.microsoft.com/VisualStudio/2011/storyboarding/control"/>
  </ds:schemaRefs>
</ds:datastoreItem>
</file>

<file path=customXml/itemProps786.xml><?xml version="1.0" encoding="utf-8"?>
<ds:datastoreItem xmlns:ds="http://schemas.openxmlformats.org/officeDocument/2006/customXml" ds:itemID="{8048392B-05A2-4605-BD65-9DDEB8B46FD6}">
  <ds:schemaRefs>
    <ds:schemaRef ds:uri="http://schemas.microsoft.com/VisualStudio/2011/storyboarding/control"/>
  </ds:schemaRefs>
</ds:datastoreItem>
</file>

<file path=customXml/itemProps787.xml><?xml version="1.0" encoding="utf-8"?>
<ds:datastoreItem xmlns:ds="http://schemas.openxmlformats.org/officeDocument/2006/customXml" ds:itemID="{7D021E74-A08C-485E-B194-ACD49E7F7362}">
  <ds:schemaRefs>
    <ds:schemaRef ds:uri="http://schemas.microsoft.com/VisualStudio/2011/storyboarding/control"/>
  </ds:schemaRefs>
</ds:datastoreItem>
</file>

<file path=customXml/itemProps788.xml><?xml version="1.0" encoding="utf-8"?>
<ds:datastoreItem xmlns:ds="http://schemas.openxmlformats.org/officeDocument/2006/customXml" ds:itemID="{8F6ADC0E-A593-4580-9E8C-47F3F121ECA5}">
  <ds:schemaRefs>
    <ds:schemaRef ds:uri="http://schemas.microsoft.com/VisualStudio/2011/storyboarding/control"/>
  </ds:schemaRefs>
</ds:datastoreItem>
</file>

<file path=customXml/itemProps789.xml><?xml version="1.0" encoding="utf-8"?>
<ds:datastoreItem xmlns:ds="http://schemas.openxmlformats.org/officeDocument/2006/customXml" ds:itemID="{1A3A5CB6-57FB-4FCF-A737-D88FC5F760A1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4178369D-5663-4FE4-B865-10ABC5C46527}">
  <ds:schemaRefs>
    <ds:schemaRef ds:uri="http://schemas.microsoft.com/VisualStudio/2011/storyboarding/control"/>
  </ds:schemaRefs>
</ds:datastoreItem>
</file>

<file path=customXml/itemProps790.xml><?xml version="1.0" encoding="utf-8"?>
<ds:datastoreItem xmlns:ds="http://schemas.openxmlformats.org/officeDocument/2006/customXml" ds:itemID="{719116A8-BED7-45EE-A8FD-E9DDE143A125}">
  <ds:schemaRefs>
    <ds:schemaRef ds:uri="http://schemas.microsoft.com/VisualStudio/2011/storyboarding/control"/>
  </ds:schemaRefs>
</ds:datastoreItem>
</file>

<file path=customXml/itemProps791.xml><?xml version="1.0" encoding="utf-8"?>
<ds:datastoreItem xmlns:ds="http://schemas.openxmlformats.org/officeDocument/2006/customXml" ds:itemID="{76794C2C-B64A-4B22-B9D6-A8F9693325FF}">
  <ds:schemaRefs>
    <ds:schemaRef ds:uri="http://schemas.microsoft.com/VisualStudio/2011/storyboarding/control"/>
  </ds:schemaRefs>
</ds:datastoreItem>
</file>

<file path=customXml/itemProps792.xml><?xml version="1.0" encoding="utf-8"?>
<ds:datastoreItem xmlns:ds="http://schemas.openxmlformats.org/officeDocument/2006/customXml" ds:itemID="{26C26A79-DF35-4090-85D7-2F4B80CE37E5}">
  <ds:schemaRefs>
    <ds:schemaRef ds:uri="http://schemas.microsoft.com/VisualStudio/2011/storyboarding/control"/>
  </ds:schemaRefs>
</ds:datastoreItem>
</file>

<file path=customXml/itemProps793.xml><?xml version="1.0" encoding="utf-8"?>
<ds:datastoreItem xmlns:ds="http://schemas.openxmlformats.org/officeDocument/2006/customXml" ds:itemID="{D78077EE-16D8-409C-9F8F-4596D7FC5EE6}">
  <ds:schemaRefs>
    <ds:schemaRef ds:uri="http://schemas.microsoft.com/VisualStudio/2011/storyboarding/control"/>
  </ds:schemaRefs>
</ds:datastoreItem>
</file>

<file path=customXml/itemProps794.xml><?xml version="1.0" encoding="utf-8"?>
<ds:datastoreItem xmlns:ds="http://schemas.openxmlformats.org/officeDocument/2006/customXml" ds:itemID="{7058CFCE-1D5A-4709-B75E-EDD8237EA079}">
  <ds:schemaRefs>
    <ds:schemaRef ds:uri="http://schemas.microsoft.com/VisualStudio/2011/storyboarding/control"/>
  </ds:schemaRefs>
</ds:datastoreItem>
</file>

<file path=customXml/itemProps795.xml><?xml version="1.0" encoding="utf-8"?>
<ds:datastoreItem xmlns:ds="http://schemas.openxmlformats.org/officeDocument/2006/customXml" ds:itemID="{CCD63851-5224-4D2D-8AC9-5E4A67ED4EA6}">
  <ds:schemaRefs>
    <ds:schemaRef ds:uri="http://schemas.microsoft.com/VisualStudio/2011/storyboarding/control"/>
  </ds:schemaRefs>
</ds:datastoreItem>
</file>

<file path=customXml/itemProps796.xml><?xml version="1.0" encoding="utf-8"?>
<ds:datastoreItem xmlns:ds="http://schemas.openxmlformats.org/officeDocument/2006/customXml" ds:itemID="{8E296FFB-77E3-44F9-A974-A028784FAB1C}">
  <ds:schemaRefs>
    <ds:schemaRef ds:uri="http://schemas.microsoft.com/VisualStudio/2011/storyboarding/control"/>
  </ds:schemaRefs>
</ds:datastoreItem>
</file>

<file path=customXml/itemProps797.xml><?xml version="1.0" encoding="utf-8"?>
<ds:datastoreItem xmlns:ds="http://schemas.openxmlformats.org/officeDocument/2006/customXml" ds:itemID="{218A8526-7973-4D6C-871F-D19069E9A920}">
  <ds:schemaRefs>
    <ds:schemaRef ds:uri="http://schemas.microsoft.com/VisualStudio/2011/storyboarding/control"/>
  </ds:schemaRefs>
</ds:datastoreItem>
</file>

<file path=customXml/itemProps798.xml><?xml version="1.0" encoding="utf-8"?>
<ds:datastoreItem xmlns:ds="http://schemas.openxmlformats.org/officeDocument/2006/customXml" ds:itemID="{027D4252-4D66-4D43-B1F4-6AD4E5FBBF26}">
  <ds:schemaRefs>
    <ds:schemaRef ds:uri="http://schemas.microsoft.com/VisualStudio/2011/storyboarding/control"/>
  </ds:schemaRefs>
</ds:datastoreItem>
</file>

<file path=customXml/itemProps799.xml><?xml version="1.0" encoding="utf-8"?>
<ds:datastoreItem xmlns:ds="http://schemas.openxmlformats.org/officeDocument/2006/customXml" ds:itemID="{1716D0F4-B0D3-4039-AEE2-9EB340B94682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70E686E-E761-4458-A715-432ECAB1A358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9C09C350-9FD5-4EC9-AB30-BC778C48244B}">
  <ds:schemaRefs>
    <ds:schemaRef ds:uri="http://schemas.microsoft.com/VisualStudio/2011/storyboarding/control"/>
  </ds:schemaRefs>
</ds:datastoreItem>
</file>

<file path=customXml/itemProps800.xml><?xml version="1.0" encoding="utf-8"?>
<ds:datastoreItem xmlns:ds="http://schemas.openxmlformats.org/officeDocument/2006/customXml" ds:itemID="{01E53A27-9C70-43B6-B048-174E316CF4D3}">
  <ds:schemaRefs>
    <ds:schemaRef ds:uri="http://schemas.microsoft.com/VisualStudio/2011/storyboarding/control"/>
  </ds:schemaRefs>
</ds:datastoreItem>
</file>

<file path=customXml/itemProps801.xml><?xml version="1.0" encoding="utf-8"?>
<ds:datastoreItem xmlns:ds="http://schemas.openxmlformats.org/officeDocument/2006/customXml" ds:itemID="{2D237FA6-8268-46A6-930D-58A1AA1931A2}">
  <ds:schemaRefs>
    <ds:schemaRef ds:uri="http://schemas.microsoft.com/VisualStudio/2011/storyboarding/control"/>
  </ds:schemaRefs>
</ds:datastoreItem>
</file>

<file path=customXml/itemProps802.xml><?xml version="1.0" encoding="utf-8"?>
<ds:datastoreItem xmlns:ds="http://schemas.openxmlformats.org/officeDocument/2006/customXml" ds:itemID="{1205387E-814B-4511-A8BA-AE36199ADE45}">
  <ds:schemaRefs>
    <ds:schemaRef ds:uri="http://schemas.microsoft.com/VisualStudio/2011/storyboarding/control"/>
  </ds:schemaRefs>
</ds:datastoreItem>
</file>

<file path=customXml/itemProps803.xml><?xml version="1.0" encoding="utf-8"?>
<ds:datastoreItem xmlns:ds="http://schemas.openxmlformats.org/officeDocument/2006/customXml" ds:itemID="{782AC879-CD70-41A8-BFBD-8870AC07FE2F}">
  <ds:schemaRefs>
    <ds:schemaRef ds:uri="http://schemas.microsoft.com/VisualStudio/2011/storyboarding/control"/>
  </ds:schemaRefs>
</ds:datastoreItem>
</file>

<file path=customXml/itemProps804.xml><?xml version="1.0" encoding="utf-8"?>
<ds:datastoreItem xmlns:ds="http://schemas.openxmlformats.org/officeDocument/2006/customXml" ds:itemID="{0E619C0C-9B75-4BD1-9771-CAA37F5C1A95}">
  <ds:schemaRefs>
    <ds:schemaRef ds:uri="http://schemas.microsoft.com/VisualStudio/2011/storyboarding/control"/>
  </ds:schemaRefs>
</ds:datastoreItem>
</file>

<file path=customXml/itemProps805.xml><?xml version="1.0" encoding="utf-8"?>
<ds:datastoreItem xmlns:ds="http://schemas.openxmlformats.org/officeDocument/2006/customXml" ds:itemID="{9F6C68FF-95D9-43EA-805F-2413276B5D51}">
  <ds:schemaRefs>
    <ds:schemaRef ds:uri="http://schemas.microsoft.com/VisualStudio/2011/storyboarding/control"/>
  </ds:schemaRefs>
</ds:datastoreItem>
</file>

<file path=customXml/itemProps806.xml><?xml version="1.0" encoding="utf-8"?>
<ds:datastoreItem xmlns:ds="http://schemas.openxmlformats.org/officeDocument/2006/customXml" ds:itemID="{BFA3406B-0E48-49FF-A721-68A4024D9824}">
  <ds:schemaRefs>
    <ds:schemaRef ds:uri="http://schemas.microsoft.com/VisualStudio/2011/storyboarding/control"/>
  </ds:schemaRefs>
</ds:datastoreItem>
</file>

<file path=customXml/itemProps807.xml><?xml version="1.0" encoding="utf-8"?>
<ds:datastoreItem xmlns:ds="http://schemas.openxmlformats.org/officeDocument/2006/customXml" ds:itemID="{DD3EE5DE-2311-4F83-9B9A-E7F9D1D68147}">
  <ds:schemaRefs>
    <ds:schemaRef ds:uri="http://schemas.microsoft.com/VisualStudio/2011/storyboarding/control"/>
  </ds:schemaRefs>
</ds:datastoreItem>
</file>

<file path=customXml/itemProps808.xml><?xml version="1.0" encoding="utf-8"?>
<ds:datastoreItem xmlns:ds="http://schemas.openxmlformats.org/officeDocument/2006/customXml" ds:itemID="{2E4DB2B1-0B28-42A8-9736-2D4EF366FB00}">
  <ds:schemaRefs>
    <ds:schemaRef ds:uri="http://schemas.microsoft.com/VisualStudio/2011/storyboarding/control"/>
  </ds:schemaRefs>
</ds:datastoreItem>
</file>

<file path=customXml/itemProps809.xml><?xml version="1.0" encoding="utf-8"?>
<ds:datastoreItem xmlns:ds="http://schemas.openxmlformats.org/officeDocument/2006/customXml" ds:itemID="{A1AC9096-45E5-4048-B56E-E136A0366AD0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F6AB2BCD-38B1-4487-A36E-120368FE4587}">
  <ds:schemaRefs>
    <ds:schemaRef ds:uri="http://schemas.microsoft.com/VisualStudio/2011/storyboarding/control"/>
  </ds:schemaRefs>
</ds:datastoreItem>
</file>

<file path=customXml/itemProps810.xml><?xml version="1.0" encoding="utf-8"?>
<ds:datastoreItem xmlns:ds="http://schemas.openxmlformats.org/officeDocument/2006/customXml" ds:itemID="{C462A32E-672A-4F7E-92A8-8C9550A69942}">
  <ds:schemaRefs>
    <ds:schemaRef ds:uri="http://schemas.microsoft.com/VisualStudio/2011/storyboarding/control"/>
  </ds:schemaRefs>
</ds:datastoreItem>
</file>

<file path=customXml/itemProps811.xml><?xml version="1.0" encoding="utf-8"?>
<ds:datastoreItem xmlns:ds="http://schemas.openxmlformats.org/officeDocument/2006/customXml" ds:itemID="{CA2D8A9A-0E48-4AE8-A665-864BD65CCE7F}">
  <ds:schemaRefs>
    <ds:schemaRef ds:uri="http://schemas.microsoft.com/VisualStudio/2011/storyboarding/control"/>
  </ds:schemaRefs>
</ds:datastoreItem>
</file>

<file path=customXml/itemProps812.xml><?xml version="1.0" encoding="utf-8"?>
<ds:datastoreItem xmlns:ds="http://schemas.openxmlformats.org/officeDocument/2006/customXml" ds:itemID="{4844475C-06AD-4F1C-8666-6916F6552307}">
  <ds:schemaRefs>
    <ds:schemaRef ds:uri="http://schemas.microsoft.com/VisualStudio/2011/storyboarding/control"/>
  </ds:schemaRefs>
</ds:datastoreItem>
</file>

<file path=customXml/itemProps813.xml><?xml version="1.0" encoding="utf-8"?>
<ds:datastoreItem xmlns:ds="http://schemas.openxmlformats.org/officeDocument/2006/customXml" ds:itemID="{B4560C6D-131B-4EF3-84F3-DAED180EF677}">
  <ds:schemaRefs>
    <ds:schemaRef ds:uri="http://schemas.microsoft.com/VisualStudio/2011/storyboarding/control"/>
  </ds:schemaRefs>
</ds:datastoreItem>
</file>

<file path=customXml/itemProps814.xml><?xml version="1.0" encoding="utf-8"?>
<ds:datastoreItem xmlns:ds="http://schemas.openxmlformats.org/officeDocument/2006/customXml" ds:itemID="{5A1608ED-EC7D-4970-8715-0B9F9130EB8B}">
  <ds:schemaRefs>
    <ds:schemaRef ds:uri="http://schemas.microsoft.com/VisualStudio/2011/storyboarding/control"/>
  </ds:schemaRefs>
</ds:datastoreItem>
</file>

<file path=customXml/itemProps815.xml><?xml version="1.0" encoding="utf-8"?>
<ds:datastoreItem xmlns:ds="http://schemas.openxmlformats.org/officeDocument/2006/customXml" ds:itemID="{91E0DF6E-CF92-48FD-B7C3-B7984F9FFD89}">
  <ds:schemaRefs>
    <ds:schemaRef ds:uri="http://schemas.microsoft.com/VisualStudio/2011/storyboarding/control"/>
  </ds:schemaRefs>
</ds:datastoreItem>
</file>

<file path=customXml/itemProps816.xml><?xml version="1.0" encoding="utf-8"?>
<ds:datastoreItem xmlns:ds="http://schemas.openxmlformats.org/officeDocument/2006/customXml" ds:itemID="{D3FF94BA-5C77-48CC-B705-4896411309A1}">
  <ds:schemaRefs>
    <ds:schemaRef ds:uri="http://schemas.microsoft.com/VisualStudio/2011/storyboarding/control"/>
  </ds:schemaRefs>
</ds:datastoreItem>
</file>

<file path=customXml/itemProps817.xml><?xml version="1.0" encoding="utf-8"?>
<ds:datastoreItem xmlns:ds="http://schemas.openxmlformats.org/officeDocument/2006/customXml" ds:itemID="{8730341E-81CF-459C-9B01-2E15E469619F}">
  <ds:schemaRefs>
    <ds:schemaRef ds:uri="http://schemas.microsoft.com/VisualStudio/2011/storyboarding/control"/>
  </ds:schemaRefs>
</ds:datastoreItem>
</file>

<file path=customXml/itemProps818.xml><?xml version="1.0" encoding="utf-8"?>
<ds:datastoreItem xmlns:ds="http://schemas.openxmlformats.org/officeDocument/2006/customXml" ds:itemID="{249182B9-D7B7-4A52-96A0-D16FEFDB4F44}">
  <ds:schemaRefs>
    <ds:schemaRef ds:uri="http://schemas.microsoft.com/VisualStudio/2011/storyboarding/control"/>
  </ds:schemaRefs>
</ds:datastoreItem>
</file>

<file path=customXml/itemProps819.xml><?xml version="1.0" encoding="utf-8"?>
<ds:datastoreItem xmlns:ds="http://schemas.openxmlformats.org/officeDocument/2006/customXml" ds:itemID="{CADE1FB9-CF2E-4322-BD0E-4E79A2D2CB3D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738FC331-FEB4-4D0C-97ED-45CC7E658F5D}">
  <ds:schemaRefs>
    <ds:schemaRef ds:uri="http://schemas.microsoft.com/VisualStudio/2011/storyboarding/control"/>
  </ds:schemaRefs>
</ds:datastoreItem>
</file>

<file path=customXml/itemProps820.xml><?xml version="1.0" encoding="utf-8"?>
<ds:datastoreItem xmlns:ds="http://schemas.openxmlformats.org/officeDocument/2006/customXml" ds:itemID="{5CBF6C86-3A24-4048-80D6-9569DC5EB3CE}">
  <ds:schemaRefs>
    <ds:schemaRef ds:uri="http://schemas.microsoft.com/VisualStudio/2011/storyboarding/control"/>
  </ds:schemaRefs>
</ds:datastoreItem>
</file>

<file path=customXml/itemProps821.xml><?xml version="1.0" encoding="utf-8"?>
<ds:datastoreItem xmlns:ds="http://schemas.openxmlformats.org/officeDocument/2006/customXml" ds:itemID="{23957DC5-CA25-4F65-98BB-BACA415F3EF9}">
  <ds:schemaRefs>
    <ds:schemaRef ds:uri="http://schemas.microsoft.com/VisualStudio/2011/storyboarding/control"/>
  </ds:schemaRefs>
</ds:datastoreItem>
</file>

<file path=customXml/itemProps822.xml><?xml version="1.0" encoding="utf-8"?>
<ds:datastoreItem xmlns:ds="http://schemas.openxmlformats.org/officeDocument/2006/customXml" ds:itemID="{A410AB1E-7F25-4D73-AB86-E72EF565CA0A}">
  <ds:schemaRefs>
    <ds:schemaRef ds:uri="http://schemas.microsoft.com/VisualStudio/2011/storyboarding/control"/>
  </ds:schemaRefs>
</ds:datastoreItem>
</file>

<file path=customXml/itemProps823.xml><?xml version="1.0" encoding="utf-8"?>
<ds:datastoreItem xmlns:ds="http://schemas.openxmlformats.org/officeDocument/2006/customXml" ds:itemID="{59AACDFB-C194-43F8-BC15-34B7BD1E5D15}">
  <ds:schemaRefs>
    <ds:schemaRef ds:uri="http://schemas.microsoft.com/VisualStudio/2011/storyboarding/control"/>
  </ds:schemaRefs>
</ds:datastoreItem>
</file>

<file path=customXml/itemProps824.xml><?xml version="1.0" encoding="utf-8"?>
<ds:datastoreItem xmlns:ds="http://schemas.openxmlformats.org/officeDocument/2006/customXml" ds:itemID="{86DFE8E9-4C5B-4B78-80C4-8D7029D1DB6D}">
  <ds:schemaRefs>
    <ds:schemaRef ds:uri="http://schemas.microsoft.com/VisualStudio/2011/storyboarding/control"/>
  </ds:schemaRefs>
</ds:datastoreItem>
</file>

<file path=customXml/itemProps825.xml><?xml version="1.0" encoding="utf-8"?>
<ds:datastoreItem xmlns:ds="http://schemas.openxmlformats.org/officeDocument/2006/customXml" ds:itemID="{5A37FA89-1DE1-421A-A317-AE9D861DBED5}">
  <ds:schemaRefs>
    <ds:schemaRef ds:uri="http://schemas.microsoft.com/VisualStudio/2011/storyboarding/control"/>
  </ds:schemaRefs>
</ds:datastoreItem>
</file>

<file path=customXml/itemProps826.xml><?xml version="1.0" encoding="utf-8"?>
<ds:datastoreItem xmlns:ds="http://schemas.openxmlformats.org/officeDocument/2006/customXml" ds:itemID="{F762C2FC-0628-4062-879B-FCC13AD9B13E}">
  <ds:schemaRefs>
    <ds:schemaRef ds:uri="http://schemas.microsoft.com/VisualStudio/2011/storyboarding/control"/>
  </ds:schemaRefs>
</ds:datastoreItem>
</file>

<file path=customXml/itemProps827.xml><?xml version="1.0" encoding="utf-8"?>
<ds:datastoreItem xmlns:ds="http://schemas.openxmlformats.org/officeDocument/2006/customXml" ds:itemID="{65E16478-F591-4A35-9B00-121EEE817933}">
  <ds:schemaRefs>
    <ds:schemaRef ds:uri="http://schemas.microsoft.com/VisualStudio/2011/storyboarding/control"/>
  </ds:schemaRefs>
</ds:datastoreItem>
</file>

<file path=customXml/itemProps828.xml><?xml version="1.0" encoding="utf-8"?>
<ds:datastoreItem xmlns:ds="http://schemas.openxmlformats.org/officeDocument/2006/customXml" ds:itemID="{F23910E3-96B4-4D45-A3D7-247EA02045FE}">
  <ds:schemaRefs>
    <ds:schemaRef ds:uri="http://schemas.microsoft.com/VisualStudio/2011/storyboarding/control"/>
  </ds:schemaRefs>
</ds:datastoreItem>
</file>

<file path=customXml/itemProps829.xml><?xml version="1.0" encoding="utf-8"?>
<ds:datastoreItem xmlns:ds="http://schemas.openxmlformats.org/officeDocument/2006/customXml" ds:itemID="{77D17D9B-A059-4E22-B61D-DF1E66734BB4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8709B038-D618-4C9B-98DC-7B9B2E722D96}">
  <ds:schemaRefs>
    <ds:schemaRef ds:uri="http://schemas.microsoft.com/VisualStudio/2011/storyboarding/control"/>
  </ds:schemaRefs>
</ds:datastoreItem>
</file>

<file path=customXml/itemProps830.xml><?xml version="1.0" encoding="utf-8"?>
<ds:datastoreItem xmlns:ds="http://schemas.openxmlformats.org/officeDocument/2006/customXml" ds:itemID="{7C4BC581-1547-4CAE-A346-1D4280317902}">
  <ds:schemaRefs>
    <ds:schemaRef ds:uri="http://schemas.microsoft.com/VisualStudio/2011/storyboarding/control"/>
  </ds:schemaRefs>
</ds:datastoreItem>
</file>

<file path=customXml/itemProps831.xml><?xml version="1.0" encoding="utf-8"?>
<ds:datastoreItem xmlns:ds="http://schemas.openxmlformats.org/officeDocument/2006/customXml" ds:itemID="{318CD4E1-6BEB-4CA2-B6A1-8DB27F31EF9F}">
  <ds:schemaRefs>
    <ds:schemaRef ds:uri="http://schemas.microsoft.com/VisualStudio/2011/storyboarding/control"/>
  </ds:schemaRefs>
</ds:datastoreItem>
</file>

<file path=customXml/itemProps832.xml><?xml version="1.0" encoding="utf-8"?>
<ds:datastoreItem xmlns:ds="http://schemas.openxmlformats.org/officeDocument/2006/customXml" ds:itemID="{8D57CFE6-A9C6-49AD-9E8D-48194A83C510}">
  <ds:schemaRefs>
    <ds:schemaRef ds:uri="http://schemas.microsoft.com/VisualStudio/2011/storyboarding/control"/>
  </ds:schemaRefs>
</ds:datastoreItem>
</file>

<file path=customXml/itemProps833.xml><?xml version="1.0" encoding="utf-8"?>
<ds:datastoreItem xmlns:ds="http://schemas.openxmlformats.org/officeDocument/2006/customXml" ds:itemID="{BE77E160-7207-4574-BBEE-EB121B2FD1F7}">
  <ds:schemaRefs>
    <ds:schemaRef ds:uri="http://schemas.microsoft.com/VisualStudio/2011/storyboarding/control"/>
  </ds:schemaRefs>
</ds:datastoreItem>
</file>

<file path=customXml/itemProps834.xml><?xml version="1.0" encoding="utf-8"?>
<ds:datastoreItem xmlns:ds="http://schemas.openxmlformats.org/officeDocument/2006/customXml" ds:itemID="{B96FAA71-55E2-4B5E-9FCC-F50C54B8E30B}">
  <ds:schemaRefs>
    <ds:schemaRef ds:uri="http://schemas.microsoft.com/VisualStudio/2011/storyboarding/control"/>
  </ds:schemaRefs>
</ds:datastoreItem>
</file>

<file path=customXml/itemProps835.xml><?xml version="1.0" encoding="utf-8"?>
<ds:datastoreItem xmlns:ds="http://schemas.openxmlformats.org/officeDocument/2006/customXml" ds:itemID="{E155D523-EB22-4E0F-AE65-14FB28EF3B18}">
  <ds:schemaRefs>
    <ds:schemaRef ds:uri="http://schemas.microsoft.com/VisualStudio/2011/storyboarding/control"/>
  </ds:schemaRefs>
</ds:datastoreItem>
</file>

<file path=customXml/itemProps836.xml><?xml version="1.0" encoding="utf-8"?>
<ds:datastoreItem xmlns:ds="http://schemas.openxmlformats.org/officeDocument/2006/customXml" ds:itemID="{28DE1C39-E9D6-4E4C-A4EA-4FDD4282EFDC}">
  <ds:schemaRefs>
    <ds:schemaRef ds:uri="http://schemas.microsoft.com/VisualStudio/2011/storyboarding/control"/>
  </ds:schemaRefs>
</ds:datastoreItem>
</file>

<file path=customXml/itemProps837.xml><?xml version="1.0" encoding="utf-8"?>
<ds:datastoreItem xmlns:ds="http://schemas.openxmlformats.org/officeDocument/2006/customXml" ds:itemID="{4C9EEADC-2A87-4D6D-BFA7-705BD26CE09B}">
  <ds:schemaRefs>
    <ds:schemaRef ds:uri="http://schemas.microsoft.com/VisualStudio/2011/storyboarding/control"/>
  </ds:schemaRefs>
</ds:datastoreItem>
</file>

<file path=customXml/itemProps838.xml><?xml version="1.0" encoding="utf-8"?>
<ds:datastoreItem xmlns:ds="http://schemas.openxmlformats.org/officeDocument/2006/customXml" ds:itemID="{30415F06-9F70-4E16-BEB9-22ABD4A32DF2}">
  <ds:schemaRefs>
    <ds:schemaRef ds:uri="http://schemas.microsoft.com/VisualStudio/2011/storyboarding/control"/>
  </ds:schemaRefs>
</ds:datastoreItem>
</file>

<file path=customXml/itemProps839.xml><?xml version="1.0" encoding="utf-8"?>
<ds:datastoreItem xmlns:ds="http://schemas.openxmlformats.org/officeDocument/2006/customXml" ds:itemID="{4C8EF30A-7D2B-42A0-9C93-824CA1A59EF9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8F5AA499-5957-4CA9-8FEC-54D79688B8F8}">
  <ds:schemaRefs>
    <ds:schemaRef ds:uri="http://schemas.microsoft.com/VisualStudio/2011/storyboarding/control"/>
  </ds:schemaRefs>
</ds:datastoreItem>
</file>

<file path=customXml/itemProps840.xml><?xml version="1.0" encoding="utf-8"?>
<ds:datastoreItem xmlns:ds="http://schemas.openxmlformats.org/officeDocument/2006/customXml" ds:itemID="{5D91158B-35E2-4A4D-80C6-1612912638F4}">
  <ds:schemaRefs>
    <ds:schemaRef ds:uri="http://schemas.microsoft.com/VisualStudio/2011/storyboarding/control"/>
  </ds:schemaRefs>
</ds:datastoreItem>
</file>

<file path=customXml/itemProps841.xml><?xml version="1.0" encoding="utf-8"?>
<ds:datastoreItem xmlns:ds="http://schemas.openxmlformats.org/officeDocument/2006/customXml" ds:itemID="{CEA3DC49-E120-442A-B121-7171C3A7D90D}">
  <ds:schemaRefs>
    <ds:schemaRef ds:uri="http://schemas.microsoft.com/VisualStudio/2011/storyboarding/control"/>
  </ds:schemaRefs>
</ds:datastoreItem>
</file>

<file path=customXml/itemProps842.xml><?xml version="1.0" encoding="utf-8"?>
<ds:datastoreItem xmlns:ds="http://schemas.openxmlformats.org/officeDocument/2006/customXml" ds:itemID="{FBDB61F8-3DF9-474A-8DBF-9DBB57DB5E6D}">
  <ds:schemaRefs>
    <ds:schemaRef ds:uri="http://schemas.microsoft.com/VisualStudio/2011/storyboarding/control"/>
  </ds:schemaRefs>
</ds:datastoreItem>
</file>

<file path=customXml/itemProps843.xml><?xml version="1.0" encoding="utf-8"?>
<ds:datastoreItem xmlns:ds="http://schemas.openxmlformats.org/officeDocument/2006/customXml" ds:itemID="{78518789-AFE4-4B81-AAA2-2E8F62E19D59}">
  <ds:schemaRefs>
    <ds:schemaRef ds:uri="http://schemas.microsoft.com/VisualStudio/2011/storyboarding/control"/>
  </ds:schemaRefs>
</ds:datastoreItem>
</file>

<file path=customXml/itemProps844.xml><?xml version="1.0" encoding="utf-8"?>
<ds:datastoreItem xmlns:ds="http://schemas.openxmlformats.org/officeDocument/2006/customXml" ds:itemID="{4B0B4546-AB46-4425-B0F6-8D41658995B6}">
  <ds:schemaRefs>
    <ds:schemaRef ds:uri="http://schemas.microsoft.com/VisualStudio/2011/storyboarding/control"/>
  </ds:schemaRefs>
</ds:datastoreItem>
</file>

<file path=customXml/itemProps845.xml><?xml version="1.0" encoding="utf-8"?>
<ds:datastoreItem xmlns:ds="http://schemas.openxmlformats.org/officeDocument/2006/customXml" ds:itemID="{331588E6-16D7-43CE-A1EA-9DA7A21CBF00}">
  <ds:schemaRefs>
    <ds:schemaRef ds:uri="http://schemas.microsoft.com/VisualStudio/2011/storyboarding/control"/>
  </ds:schemaRefs>
</ds:datastoreItem>
</file>

<file path=customXml/itemProps846.xml><?xml version="1.0" encoding="utf-8"?>
<ds:datastoreItem xmlns:ds="http://schemas.openxmlformats.org/officeDocument/2006/customXml" ds:itemID="{C5C7BF98-4962-48F3-94D7-C482A514570C}">
  <ds:schemaRefs>
    <ds:schemaRef ds:uri="http://schemas.microsoft.com/VisualStudio/2011/storyboarding/control"/>
  </ds:schemaRefs>
</ds:datastoreItem>
</file>

<file path=customXml/itemProps847.xml><?xml version="1.0" encoding="utf-8"?>
<ds:datastoreItem xmlns:ds="http://schemas.openxmlformats.org/officeDocument/2006/customXml" ds:itemID="{83667097-5D0F-4DE2-8A7A-151493950D34}">
  <ds:schemaRefs>
    <ds:schemaRef ds:uri="http://schemas.microsoft.com/VisualStudio/2011/storyboarding/control"/>
  </ds:schemaRefs>
</ds:datastoreItem>
</file>

<file path=customXml/itemProps848.xml><?xml version="1.0" encoding="utf-8"?>
<ds:datastoreItem xmlns:ds="http://schemas.openxmlformats.org/officeDocument/2006/customXml" ds:itemID="{45F5F6FD-49DA-4B7A-B608-F636066F5227}">
  <ds:schemaRefs>
    <ds:schemaRef ds:uri="http://schemas.microsoft.com/VisualStudio/2011/storyboarding/control"/>
  </ds:schemaRefs>
</ds:datastoreItem>
</file>

<file path=customXml/itemProps849.xml><?xml version="1.0" encoding="utf-8"?>
<ds:datastoreItem xmlns:ds="http://schemas.openxmlformats.org/officeDocument/2006/customXml" ds:itemID="{B773642F-AEF5-40BC-9CBE-68E03822A820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75029C9F-64A0-4812-A9B6-432244A74789}">
  <ds:schemaRefs>
    <ds:schemaRef ds:uri="http://schemas.microsoft.com/VisualStudio/2011/storyboarding/control"/>
  </ds:schemaRefs>
</ds:datastoreItem>
</file>

<file path=customXml/itemProps850.xml><?xml version="1.0" encoding="utf-8"?>
<ds:datastoreItem xmlns:ds="http://schemas.openxmlformats.org/officeDocument/2006/customXml" ds:itemID="{BF070272-3CD3-4E30-9C11-9617CEEC4048}">
  <ds:schemaRefs>
    <ds:schemaRef ds:uri="http://schemas.microsoft.com/VisualStudio/2011/storyboarding/control"/>
  </ds:schemaRefs>
</ds:datastoreItem>
</file>

<file path=customXml/itemProps851.xml><?xml version="1.0" encoding="utf-8"?>
<ds:datastoreItem xmlns:ds="http://schemas.openxmlformats.org/officeDocument/2006/customXml" ds:itemID="{9480A3AA-6FA0-4281-A7EE-243E13BD6F19}">
  <ds:schemaRefs>
    <ds:schemaRef ds:uri="http://schemas.microsoft.com/VisualStudio/2011/storyboarding/control"/>
  </ds:schemaRefs>
</ds:datastoreItem>
</file>

<file path=customXml/itemProps852.xml><?xml version="1.0" encoding="utf-8"?>
<ds:datastoreItem xmlns:ds="http://schemas.openxmlformats.org/officeDocument/2006/customXml" ds:itemID="{7FCBF608-B86E-4240-95F6-5FD4973FB779}">
  <ds:schemaRefs>
    <ds:schemaRef ds:uri="http://schemas.microsoft.com/VisualStudio/2011/storyboarding/control"/>
  </ds:schemaRefs>
</ds:datastoreItem>
</file>

<file path=customXml/itemProps853.xml><?xml version="1.0" encoding="utf-8"?>
<ds:datastoreItem xmlns:ds="http://schemas.openxmlformats.org/officeDocument/2006/customXml" ds:itemID="{9CAF12C5-B130-403C-88EA-ABAC62BF01C0}">
  <ds:schemaRefs>
    <ds:schemaRef ds:uri="http://schemas.microsoft.com/VisualStudio/2011/storyboarding/control"/>
  </ds:schemaRefs>
</ds:datastoreItem>
</file>

<file path=customXml/itemProps854.xml><?xml version="1.0" encoding="utf-8"?>
<ds:datastoreItem xmlns:ds="http://schemas.openxmlformats.org/officeDocument/2006/customXml" ds:itemID="{B6DACCB3-C8EE-4225-9155-DDB1BA716B48}">
  <ds:schemaRefs>
    <ds:schemaRef ds:uri="http://schemas.microsoft.com/VisualStudio/2011/storyboarding/control"/>
  </ds:schemaRefs>
</ds:datastoreItem>
</file>

<file path=customXml/itemProps855.xml><?xml version="1.0" encoding="utf-8"?>
<ds:datastoreItem xmlns:ds="http://schemas.openxmlformats.org/officeDocument/2006/customXml" ds:itemID="{9BCF7D49-B9B5-40FE-AEF5-9C6261E2C0B1}">
  <ds:schemaRefs>
    <ds:schemaRef ds:uri="http://schemas.microsoft.com/VisualStudio/2011/storyboarding/control"/>
  </ds:schemaRefs>
</ds:datastoreItem>
</file>

<file path=customXml/itemProps856.xml><?xml version="1.0" encoding="utf-8"?>
<ds:datastoreItem xmlns:ds="http://schemas.openxmlformats.org/officeDocument/2006/customXml" ds:itemID="{FD8E0794-CF9D-4197-8748-6A695FB84F75}">
  <ds:schemaRefs>
    <ds:schemaRef ds:uri="http://schemas.microsoft.com/VisualStudio/2011/storyboarding/control"/>
  </ds:schemaRefs>
</ds:datastoreItem>
</file>

<file path=customXml/itemProps857.xml><?xml version="1.0" encoding="utf-8"?>
<ds:datastoreItem xmlns:ds="http://schemas.openxmlformats.org/officeDocument/2006/customXml" ds:itemID="{5F99480A-675A-4AAC-9C5B-5535CE49BF91}">
  <ds:schemaRefs>
    <ds:schemaRef ds:uri="http://schemas.microsoft.com/VisualStudio/2011/storyboarding/control"/>
  </ds:schemaRefs>
</ds:datastoreItem>
</file>

<file path=customXml/itemProps858.xml><?xml version="1.0" encoding="utf-8"?>
<ds:datastoreItem xmlns:ds="http://schemas.openxmlformats.org/officeDocument/2006/customXml" ds:itemID="{AACD5DBE-F1F5-477E-B570-5DAD0F87DB62}">
  <ds:schemaRefs>
    <ds:schemaRef ds:uri="http://schemas.microsoft.com/VisualStudio/2011/storyboarding/control"/>
  </ds:schemaRefs>
</ds:datastoreItem>
</file>

<file path=customXml/itemProps859.xml><?xml version="1.0" encoding="utf-8"?>
<ds:datastoreItem xmlns:ds="http://schemas.openxmlformats.org/officeDocument/2006/customXml" ds:itemID="{54FBB909-FC7F-44F4-AB79-63D9C7345A88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B6997720-1593-4DE3-B26B-83680997C226}">
  <ds:schemaRefs>
    <ds:schemaRef ds:uri="http://schemas.microsoft.com/VisualStudio/2011/storyboarding/control"/>
  </ds:schemaRefs>
</ds:datastoreItem>
</file>

<file path=customXml/itemProps860.xml><?xml version="1.0" encoding="utf-8"?>
<ds:datastoreItem xmlns:ds="http://schemas.openxmlformats.org/officeDocument/2006/customXml" ds:itemID="{1A9B40C8-9FDC-42B7-B6E2-257B1E8B707E}">
  <ds:schemaRefs>
    <ds:schemaRef ds:uri="http://schemas.microsoft.com/VisualStudio/2011/storyboarding/control"/>
  </ds:schemaRefs>
</ds:datastoreItem>
</file>

<file path=customXml/itemProps861.xml><?xml version="1.0" encoding="utf-8"?>
<ds:datastoreItem xmlns:ds="http://schemas.openxmlformats.org/officeDocument/2006/customXml" ds:itemID="{EB8DD367-D102-4C3F-9078-8F42A0C7421A}">
  <ds:schemaRefs>
    <ds:schemaRef ds:uri="http://schemas.microsoft.com/VisualStudio/2011/storyboarding/control"/>
  </ds:schemaRefs>
</ds:datastoreItem>
</file>

<file path=customXml/itemProps862.xml><?xml version="1.0" encoding="utf-8"?>
<ds:datastoreItem xmlns:ds="http://schemas.openxmlformats.org/officeDocument/2006/customXml" ds:itemID="{73D7B78F-BA47-453A-9E85-AF0B043BBF38}">
  <ds:schemaRefs>
    <ds:schemaRef ds:uri="http://schemas.microsoft.com/VisualStudio/2011/storyboarding/control"/>
  </ds:schemaRefs>
</ds:datastoreItem>
</file>

<file path=customXml/itemProps863.xml><?xml version="1.0" encoding="utf-8"?>
<ds:datastoreItem xmlns:ds="http://schemas.openxmlformats.org/officeDocument/2006/customXml" ds:itemID="{E69B5669-32EC-49C0-9D00-5BE02F2F3BF2}">
  <ds:schemaRefs>
    <ds:schemaRef ds:uri="http://schemas.microsoft.com/VisualStudio/2011/storyboarding/control"/>
  </ds:schemaRefs>
</ds:datastoreItem>
</file>

<file path=customXml/itemProps864.xml><?xml version="1.0" encoding="utf-8"?>
<ds:datastoreItem xmlns:ds="http://schemas.openxmlformats.org/officeDocument/2006/customXml" ds:itemID="{3D4B121B-D77F-42D3-9FF3-387AF1CC2780}">
  <ds:schemaRefs>
    <ds:schemaRef ds:uri="http://schemas.microsoft.com/VisualStudio/2011/storyboarding/control"/>
  </ds:schemaRefs>
</ds:datastoreItem>
</file>

<file path=customXml/itemProps865.xml><?xml version="1.0" encoding="utf-8"?>
<ds:datastoreItem xmlns:ds="http://schemas.openxmlformats.org/officeDocument/2006/customXml" ds:itemID="{FD470CD8-B13E-4A66-96C6-FDD27E49840D}">
  <ds:schemaRefs>
    <ds:schemaRef ds:uri="http://schemas.microsoft.com/VisualStudio/2011/storyboarding/control"/>
  </ds:schemaRefs>
</ds:datastoreItem>
</file>

<file path=customXml/itemProps866.xml><?xml version="1.0" encoding="utf-8"?>
<ds:datastoreItem xmlns:ds="http://schemas.openxmlformats.org/officeDocument/2006/customXml" ds:itemID="{EF81C67A-4809-482B-9BD9-9663E1B9CB9F}">
  <ds:schemaRefs>
    <ds:schemaRef ds:uri="http://schemas.microsoft.com/VisualStudio/2011/storyboarding/control"/>
  </ds:schemaRefs>
</ds:datastoreItem>
</file>

<file path=customXml/itemProps867.xml><?xml version="1.0" encoding="utf-8"?>
<ds:datastoreItem xmlns:ds="http://schemas.openxmlformats.org/officeDocument/2006/customXml" ds:itemID="{F0E983E7-554B-4A00-8317-4AA314FAA326}">
  <ds:schemaRefs>
    <ds:schemaRef ds:uri="http://schemas.microsoft.com/VisualStudio/2011/storyboarding/control"/>
  </ds:schemaRefs>
</ds:datastoreItem>
</file>

<file path=customXml/itemProps868.xml><?xml version="1.0" encoding="utf-8"?>
<ds:datastoreItem xmlns:ds="http://schemas.openxmlformats.org/officeDocument/2006/customXml" ds:itemID="{CE3982F1-8836-4D88-ACEE-27DA2C7C5679}">
  <ds:schemaRefs>
    <ds:schemaRef ds:uri="http://schemas.microsoft.com/VisualStudio/2011/storyboarding/control"/>
  </ds:schemaRefs>
</ds:datastoreItem>
</file>

<file path=customXml/itemProps869.xml><?xml version="1.0" encoding="utf-8"?>
<ds:datastoreItem xmlns:ds="http://schemas.openxmlformats.org/officeDocument/2006/customXml" ds:itemID="{679D8370-17ED-4174-AC7A-BAAC8C2EB36E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1A270900-C3D3-443E-A768-C881DE67D4DC}">
  <ds:schemaRefs>
    <ds:schemaRef ds:uri="http://schemas.microsoft.com/VisualStudio/2011/storyboarding/control"/>
  </ds:schemaRefs>
</ds:datastoreItem>
</file>

<file path=customXml/itemProps870.xml><?xml version="1.0" encoding="utf-8"?>
<ds:datastoreItem xmlns:ds="http://schemas.openxmlformats.org/officeDocument/2006/customXml" ds:itemID="{710A6923-3703-4513-9CFA-1B06A3ED1E4E}">
  <ds:schemaRefs>
    <ds:schemaRef ds:uri="http://schemas.microsoft.com/VisualStudio/2011/storyboarding/control"/>
  </ds:schemaRefs>
</ds:datastoreItem>
</file>

<file path=customXml/itemProps871.xml><?xml version="1.0" encoding="utf-8"?>
<ds:datastoreItem xmlns:ds="http://schemas.openxmlformats.org/officeDocument/2006/customXml" ds:itemID="{31D7B188-D5C1-4F88-9494-2697DF60E17A}">
  <ds:schemaRefs>
    <ds:schemaRef ds:uri="http://schemas.microsoft.com/VisualStudio/2011/storyboarding/control"/>
  </ds:schemaRefs>
</ds:datastoreItem>
</file>

<file path=customXml/itemProps872.xml><?xml version="1.0" encoding="utf-8"?>
<ds:datastoreItem xmlns:ds="http://schemas.openxmlformats.org/officeDocument/2006/customXml" ds:itemID="{910C95AF-FA09-4F24-9011-F9AF25FACFA3}">
  <ds:schemaRefs>
    <ds:schemaRef ds:uri="http://schemas.microsoft.com/VisualStudio/2011/storyboarding/control"/>
  </ds:schemaRefs>
</ds:datastoreItem>
</file>

<file path=customXml/itemProps873.xml><?xml version="1.0" encoding="utf-8"?>
<ds:datastoreItem xmlns:ds="http://schemas.openxmlformats.org/officeDocument/2006/customXml" ds:itemID="{0EB21BD6-754E-48E8-B131-A98BB744B98A}">
  <ds:schemaRefs>
    <ds:schemaRef ds:uri="http://schemas.microsoft.com/VisualStudio/2011/storyboarding/control"/>
  </ds:schemaRefs>
</ds:datastoreItem>
</file>

<file path=customXml/itemProps874.xml><?xml version="1.0" encoding="utf-8"?>
<ds:datastoreItem xmlns:ds="http://schemas.openxmlformats.org/officeDocument/2006/customXml" ds:itemID="{45FCB550-C798-413D-93BA-B0D4C91A8B76}">
  <ds:schemaRefs>
    <ds:schemaRef ds:uri="http://schemas.microsoft.com/VisualStudio/2011/storyboarding/control"/>
  </ds:schemaRefs>
</ds:datastoreItem>
</file>

<file path=customXml/itemProps875.xml><?xml version="1.0" encoding="utf-8"?>
<ds:datastoreItem xmlns:ds="http://schemas.openxmlformats.org/officeDocument/2006/customXml" ds:itemID="{6279B472-EDDD-4D08-B5E8-DDC78C231DE9}">
  <ds:schemaRefs>
    <ds:schemaRef ds:uri="http://schemas.microsoft.com/VisualStudio/2011/storyboarding/control"/>
  </ds:schemaRefs>
</ds:datastoreItem>
</file>

<file path=customXml/itemProps876.xml><?xml version="1.0" encoding="utf-8"?>
<ds:datastoreItem xmlns:ds="http://schemas.openxmlformats.org/officeDocument/2006/customXml" ds:itemID="{A27BBB56-2820-495F-8C31-850AF2049959}">
  <ds:schemaRefs>
    <ds:schemaRef ds:uri="http://schemas.microsoft.com/VisualStudio/2011/storyboarding/control"/>
  </ds:schemaRefs>
</ds:datastoreItem>
</file>

<file path=customXml/itemProps877.xml><?xml version="1.0" encoding="utf-8"?>
<ds:datastoreItem xmlns:ds="http://schemas.openxmlformats.org/officeDocument/2006/customXml" ds:itemID="{CE6491C7-F76F-4064-8261-122EC625D319}">
  <ds:schemaRefs>
    <ds:schemaRef ds:uri="http://schemas.microsoft.com/VisualStudio/2011/storyboarding/control"/>
  </ds:schemaRefs>
</ds:datastoreItem>
</file>

<file path=customXml/itemProps878.xml><?xml version="1.0" encoding="utf-8"?>
<ds:datastoreItem xmlns:ds="http://schemas.openxmlformats.org/officeDocument/2006/customXml" ds:itemID="{480C0C7C-FE5D-48F7-89AA-91D44C0CDF0C}">
  <ds:schemaRefs>
    <ds:schemaRef ds:uri="http://schemas.microsoft.com/VisualStudio/2011/storyboarding/control"/>
  </ds:schemaRefs>
</ds:datastoreItem>
</file>

<file path=customXml/itemProps879.xml><?xml version="1.0" encoding="utf-8"?>
<ds:datastoreItem xmlns:ds="http://schemas.openxmlformats.org/officeDocument/2006/customXml" ds:itemID="{2BEB88F6-ADBC-4328-B23F-87DCFDBB4D32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85A1E2C9-5751-4086-A453-01363432EF57}">
  <ds:schemaRefs>
    <ds:schemaRef ds:uri="http://schemas.microsoft.com/VisualStudio/2011/storyboarding/control"/>
  </ds:schemaRefs>
</ds:datastoreItem>
</file>

<file path=customXml/itemProps880.xml><?xml version="1.0" encoding="utf-8"?>
<ds:datastoreItem xmlns:ds="http://schemas.openxmlformats.org/officeDocument/2006/customXml" ds:itemID="{DD1CD9BB-8556-4B3B-9FAB-C401C349F2B4}">
  <ds:schemaRefs>
    <ds:schemaRef ds:uri="http://schemas.microsoft.com/VisualStudio/2011/storyboarding/control"/>
  </ds:schemaRefs>
</ds:datastoreItem>
</file>

<file path=customXml/itemProps881.xml><?xml version="1.0" encoding="utf-8"?>
<ds:datastoreItem xmlns:ds="http://schemas.openxmlformats.org/officeDocument/2006/customXml" ds:itemID="{4FB14801-7D1D-42F6-AE46-2F4D85B57A28}">
  <ds:schemaRefs>
    <ds:schemaRef ds:uri="http://schemas.microsoft.com/VisualStudio/2011/storyboarding/control"/>
  </ds:schemaRefs>
</ds:datastoreItem>
</file>

<file path=customXml/itemProps882.xml><?xml version="1.0" encoding="utf-8"?>
<ds:datastoreItem xmlns:ds="http://schemas.openxmlformats.org/officeDocument/2006/customXml" ds:itemID="{F48CDCFC-1C0C-4E75-BE48-A7172FB24BC1}">
  <ds:schemaRefs>
    <ds:schemaRef ds:uri="http://schemas.microsoft.com/VisualStudio/2011/storyboarding/control"/>
  </ds:schemaRefs>
</ds:datastoreItem>
</file>

<file path=customXml/itemProps883.xml><?xml version="1.0" encoding="utf-8"?>
<ds:datastoreItem xmlns:ds="http://schemas.openxmlformats.org/officeDocument/2006/customXml" ds:itemID="{D1EA095D-8EAB-4EA0-AC38-7E26F53C6764}">
  <ds:schemaRefs>
    <ds:schemaRef ds:uri="http://schemas.microsoft.com/VisualStudio/2011/storyboarding/control"/>
  </ds:schemaRefs>
</ds:datastoreItem>
</file>

<file path=customXml/itemProps884.xml><?xml version="1.0" encoding="utf-8"?>
<ds:datastoreItem xmlns:ds="http://schemas.openxmlformats.org/officeDocument/2006/customXml" ds:itemID="{34565E33-DC80-4C94-BB84-C1B31B134770}">
  <ds:schemaRefs>
    <ds:schemaRef ds:uri="http://schemas.microsoft.com/VisualStudio/2011/storyboarding/control"/>
  </ds:schemaRefs>
</ds:datastoreItem>
</file>

<file path=customXml/itemProps885.xml><?xml version="1.0" encoding="utf-8"?>
<ds:datastoreItem xmlns:ds="http://schemas.openxmlformats.org/officeDocument/2006/customXml" ds:itemID="{943B15F1-1051-45CA-8F11-CF8767ACD185}">
  <ds:schemaRefs>
    <ds:schemaRef ds:uri="http://schemas.microsoft.com/VisualStudio/2011/storyboarding/control"/>
  </ds:schemaRefs>
</ds:datastoreItem>
</file>

<file path=customXml/itemProps886.xml><?xml version="1.0" encoding="utf-8"?>
<ds:datastoreItem xmlns:ds="http://schemas.openxmlformats.org/officeDocument/2006/customXml" ds:itemID="{C695771D-6302-4288-A1C6-D3327D01BE1B}">
  <ds:schemaRefs>
    <ds:schemaRef ds:uri="http://schemas.microsoft.com/VisualStudio/2011/storyboarding/control"/>
  </ds:schemaRefs>
</ds:datastoreItem>
</file>

<file path=customXml/itemProps887.xml><?xml version="1.0" encoding="utf-8"?>
<ds:datastoreItem xmlns:ds="http://schemas.openxmlformats.org/officeDocument/2006/customXml" ds:itemID="{421E61D5-4821-4913-9DF3-D561DAD987D7}">
  <ds:schemaRefs>
    <ds:schemaRef ds:uri="http://schemas.microsoft.com/VisualStudio/2011/storyboarding/control"/>
  </ds:schemaRefs>
</ds:datastoreItem>
</file>

<file path=customXml/itemProps888.xml><?xml version="1.0" encoding="utf-8"?>
<ds:datastoreItem xmlns:ds="http://schemas.openxmlformats.org/officeDocument/2006/customXml" ds:itemID="{6567C0E5-0F64-49A9-BF70-E4255282081C}">
  <ds:schemaRefs>
    <ds:schemaRef ds:uri="http://schemas.microsoft.com/VisualStudio/2011/storyboarding/control"/>
  </ds:schemaRefs>
</ds:datastoreItem>
</file>

<file path=customXml/itemProps889.xml><?xml version="1.0" encoding="utf-8"?>
<ds:datastoreItem xmlns:ds="http://schemas.openxmlformats.org/officeDocument/2006/customXml" ds:itemID="{E8030057-356B-4D59-BDBC-CFF23FEB0D51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57E897FE-15F9-4777-AA53-79525927D49D}">
  <ds:schemaRefs>
    <ds:schemaRef ds:uri="http://schemas.microsoft.com/VisualStudio/2011/storyboarding/control"/>
  </ds:schemaRefs>
</ds:datastoreItem>
</file>

<file path=customXml/itemProps890.xml><?xml version="1.0" encoding="utf-8"?>
<ds:datastoreItem xmlns:ds="http://schemas.openxmlformats.org/officeDocument/2006/customXml" ds:itemID="{3EE23108-D97E-4822-A9D1-E0AAC9799770}">
  <ds:schemaRefs>
    <ds:schemaRef ds:uri="http://schemas.microsoft.com/VisualStudio/2011/storyboarding/control"/>
  </ds:schemaRefs>
</ds:datastoreItem>
</file>

<file path=customXml/itemProps891.xml><?xml version="1.0" encoding="utf-8"?>
<ds:datastoreItem xmlns:ds="http://schemas.openxmlformats.org/officeDocument/2006/customXml" ds:itemID="{20B4204D-A5A5-401F-8CE6-52EEFACD1933}">
  <ds:schemaRefs>
    <ds:schemaRef ds:uri="http://schemas.microsoft.com/VisualStudio/2011/storyboarding/control"/>
  </ds:schemaRefs>
</ds:datastoreItem>
</file>

<file path=customXml/itemProps892.xml><?xml version="1.0" encoding="utf-8"?>
<ds:datastoreItem xmlns:ds="http://schemas.openxmlformats.org/officeDocument/2006/customXml" ds:itemID="{46A2B162-CC46-49F4-8881-200BF0C977DB}">
  <ds:schemaRefs>
    <ds:schemaRef ds:uri="http://schemas.microsoft.com/VisualStudio/2011/storyboarding/control"/>
  </ds:schemaRefs>
</ds:datastoreItem>
</file>

<file path=customXml/itemProps893.xml><?xml version="1.0" encoding="utf-8"?>
<ds:datastoreItem xmlns:ds="http://schemas.openxmlformats.org/officeDocument/2006/customXml" ds:itemID="{1738CA03-1109-4998-B0D2-775CE173C46F}">
  <ds:schemaRefs>
    <ds:schemaRef ds:uri="http://schemas.microsoft.com/VisualStudio/2011/storyboarding/control"/>
  </ds:schemaRefs>
</ds:datastoreItem>
</file>

<file path=customXml/itemProps894.xml><?xml version="1.0" encoding="utf-8"?>
<ds:datastoreItem xmlns:ds="http://schemas.openxmlformats.org/officeDocument/2006/customXml" ds:itemID="{44E39272-3695-49C0-B91F-59F8B4C80E8B}">
  <ds:schemaRefs>
    <ds:schemaRef ds:uri="http://schemas.microsoft.com/VisualStudio/2011/storyboarding/control"/>
  </ds:schemaRefs>
</ds:datastoreItem>
</file>

<file path=customXml/itemProps895.xml><?xml version="1.0" encoding="utf-8"?>
<ds:datastoreItem xmlns:ds="http://schemas.openxmlformats.org/officeDocument/2006/customXml" ds:itemID="{328A00B3-42F8-42A3-8AC9-5102FCE1694A}">
  <ds:schemaRefs>
    <ds:schemaRef ds:uri="http://schemas.microsoft.com/VisualStudio/2011/storyboarding/control"/>
  </ds:schemaRefs>
</ds:datastoreItem>
</file>

<file path=customXml/itemProps896.xml><?xml version="1.0" encoding="utf-8"?>
<ds:datastoreItem xmlns:ds="http://schemas.openxmlformats.org/officeDocument/2006/customXml" ds:itemID="{DA36BA48-3414-415F-82D1-97C7160F0559}">
  <ds:schemaRefs>
    <ds:schemaRef ds:uri="http://schemas.microsoft.com/VisualStudio/2011/storyboarding/control"/>
  </ds:schemaRefs>
</ds:datastoreItem>
</file>

<file path=customXml/itemProps897.xml><?xml version="1.0" encoding="utf-8"?>
<ds:datastoreItem xmlns:ds="http://schemas.openxmlformats.org/officeDocument/2006/customXml" ds:itemID="{3E0E3640-AF01-486C-9545-FB154C7DD40C}">
  <ds:schemaRefs>
    <ds:schemaRef ds:uri="http://schemas.microsoft.com/VisualStudio/2011/storyboarding/control"/>
  </ds:schemaRefs>
</ds:datastoreItem>
</file>

<file path=customXml/itemProps898.xml><?xml version="1.0" encoding="utf-8"?>
<ds:datastoreItem xmlns:ds="http://schemas.openxmlformats.org/officeDocument/2006/customXml" ds:itemID="{22901F6B-C557-4F42-BAE3-E2AD680D628B}">
  <ds:schemaRefs>
    <ds:schemaRef ds:uri="http://schemas.microsoft.com/VisualStudio/2011/storyboarding/control"/>
  </ds:schemaRefs>
</ds:datastoreItem>
</file>

<file path=customXml/itemProps899.xml><?xml version="1.0" encoding="utf-8"?>
<ds:datastoreItem xmlns:ds="http://schemas.openxmlformats.org/officeDocument/2006/customXml" ds:itemID="{4FBA2191-53E1-43EA-BB14-1A9D15BADE17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1A0F9D8-DD1A-439B-9CF9-30F262A0852D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B9FB8F54-8B78-40BB-819F-F8ED7413B182}">
  <ds:schemaRefs>
    <ds:schemaRef ds:uri="http://schemas.microsoft.com/VisualStudio/2011/storyboarding/control"/>
  </ds:schemaRefs>
</ds:datastoreItem>
</file>

<file path=customXml/itemProps900.xml><?xml version="1.0" encoding="utf-8"?>
<ds:datastoreItem xmlns:ds="http://schemas.openxmlformats.org/officeDocument/2006/customXml" ds:itemID="{65996148-7075-494A-8278-8EF27E08DF82}">
  <ds:schemaRefs>
    <ds:schemaRef ds:uri="http://schemas.microsoft.com/VisualStudio/2011/storyboarding/control"/>
  </ds:schemaRefs>
</ds:datastoreItem>
</file>

<file path=customXml/itemProps901.xml><?xml version="1.0" encoding="utf-8"?>
<ds:datastoreItem xmlns:ds="http://schemas.openxmlformats.org/officeDocument/2006/customXml" ds:itemID="{2E327F43-711A-4C4B-A113-726902FF0804}">
  <ds:schemaRefs>
    <ds:schemaRef ds:uri="http://schemas.microsoft.com/VisualStudio/2011/storyboarding/control"/>
  </ds:schemaRefs>
</ds:datastoreItem>
</file>

<file path=customXml/itemProps902.xml><?xml version="1.0" encoding="utf-8"?>
<ds:datastoreItem xmlns:ds="http://schemas.openxmlformats.org/officeDocument/2006/customXml" ds:itemID="{4FEDE7D6-8EFB-461D-86A1-B061009DD7D2}">
  <ds:schemaRefs>
    <ds:schemaRef ds:uri="http://schemas.microsoft.com/VisualStudio/2011/storyboarding/control"/>
  </ds:schemaRefs>
</ds:datastoreItem>
</file>

<file path=customXml/itemProps903.xml><?xml version="1.0" encoding="utf-8"?>
<ds:datastoreItem xmlns:ds="http://schemas.openxmlformats.org/officeDocument/2006/customXml" ds:itemID="{42935AEF-AAD0-4CEE-AF13-AF4DFE7DE3BA}">
  <ds:schemaRefs>
    <ds:schemaRef ds:uri="http://schemas.microsoft.com/VisualStudio/2011/storyboarding/control"/>
  </ds:schemaRefs>
</ds:datastoreItem>
</file>

<file path=customXml/itemProps904.xml><?xml version="1.0" encoding="utf-8"?>
<ds:datastoreItem xmlns:ds="http://schemas.openxmlformats.org/officeDocument/2006/customXml" ds:itemID="{73531915-AEDB-42BC-B6AF-C5865D1391F6}">
  <ds:schemaRefs>
    <ds:schemaRef ds:uri="http://schemas.microsoft.com/VisualStudio/2011/storyboarding/control"/>
  </ds:schemaRefs>
</ds:datastoreItem>
</file>

<file path=customXml/itemProps905.xml><?xml version="1.0" encoding="utf-8"?>
<ds:datastoreItem xmlns:ds="http://schemas.openxmlformats.org/officeDocument/2006/customXml" ds:itemID="{5AA779EB-5147-4006-B2E1-BA218D2B696D}">
  <ds:schemaRefs>
    <ds:schemaRef ds:uri="http://schemas.microsoft.com/VisualStudio/2011/storyboarding/control"/>
  </ds:schemaRefs>
</ds:datastoreItem>
</file>

<file path=customXml/itemProps906.xml><?xml version="1.0" encoding="utf-8"?>
<ds:datastoreItem xmlns:ds="http://schemas.openxmlformats.org/officeDocument/2006/customXml" ds:itemID="{F5CA1843-2766-4F1F-9577-8C2FA2558340}">
  <ds:schemaRefs>
    <ds:schemaRef ds:uri="http://schemas.microsoft.com/VisualStudio/2011/storyboarding/control"/>
  </ds:schemaRefs>
</ds:datastoreItem>
</file>

<file path=customXml/itemProps907.xml><?xml version="1.0" encoding="utf-8"?>
<ds:datastoreItem xmlns:ds="http://schemas.openxmlformats.org/officeDocument/2006/customXml" ds:itemID="{F2A04F6C-B703-460F-B1A2-E31C8FC7870A}">
  <ds:schemaRefs>
    <ds:schemaRef ds:uri="http://schemas.microsoft.com/VisualStudio/2011/storyboarding/control"/>
  </ds:schemaRefs>
</ds:datastoreItem>
</file>

<file path=customXml/itemProps908.xml><?xml version="1.0" encoding="utf-8"?>
<ds:datastoreItem xmlns:ds="http://schemas.openxmlformats.org/officeDocument/2006/customXml" ds:itemID="{89815561-85AA-44EA-9138-8F8B3650CDE3}">
  <ds:schemaRefs>
    <ds:schemaRef ds:uri="http://schemas.microsoft.com/VisualStudio/2011/storyboarding/control"/>
  </ds:schemaRefs>
</ds:datastoreItem>
</file>

<file path=customXml/itemProps909.xml><?xml version="1.0" encoding="utf-8"?>
<ds:datastoreItem xmlns:ds="http://schemas.openxmlformats.org/officeDocument/2006/customXml" ds:itemID="{36B47CAF-B7C3-4617-89D7-AC14D5676EB2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96A86B2C-B1E0-495B-A4C3-130083225BCE}">
  <ds:schemaRefs>
    <ds:schemaRef ds:uri="http://schemas.microsoft.com/VisualStudio/2011/storyboarding/control"/>
  </ds:schemaRefs>
</ds:datastoreItem>
</file>

<file path=customXml/itemProps910.xml><?xml version="1.0" encoding="utf-8"?>
<ds:datastoreItem xmlns:ds="http://schemas.openxmlformats.org/officeDocument/2006/customXml" ds:itemID="{B9918D6D-EEF3-47A7-BCD1-8563C3B6205F}">
  <ds:schemaRefs>
    <ds:schemaRef ds:uri="http://schemas.microsoft.com/VisualStudio/2011/storyboarding/control"/>
  </ds:schemaRefs>
</ds:datastoreItem>
</file>

<file path=customXml/itemProps911.xml><?xml version="1.0" encoding="utf-8"?>
<ds:datastoreItem xmlns:ds="http://schemas.openxmlformats.org/officeDocument/2006/customXml" ds:itemID="{26CB80A7-CC22-4924-A7C8-AA8C7249E6EE}">
  <ds:schemaRefs>
    <ds:schemaRef ds:uri="http://schemas.microsoft.com/VisualStudio/2011/storyboarding/control"/>
  </ds:schemaRefs>
</ds:datastoreItem>
</file>

<file path=customXml/itemProps912.xml><?xml version="1.0" encoding="utf-8"?>
<ds:datastoreItem xmlns:ds="http://schemas.openxmlformats.org/officeDocument/2006/customXml" ds:itemID="{3487AAEF-49B2-4056-9262-A614BE5C9C39}">
  <ds:schemaRefs>
    <ds:schemaRef ds:uri="http://schemas.microsoft.com/VisualStudio/2011/storyboarding/control"/>
  </ds:schemaRefs>
</ds:datastoreItem>
</file>

<file path=customXml/itemProps913.xml><?xml version="1.0" encoding="utf-8"?>
<ds:datastoreItem xmlns:ds="http://schemas.openxmlformats.org/officeDocument/2006/customXml" ds:itemID="{E4A0CE74-D6D3-4FD0-8556-9ACD3B107A38}">
  <ds:schemaRefs>
    <ds:schemaRef ds:uri="http://schemas.microsoft.com/VisualStudio/2011/storyboarding/control"/>
  </ds:schemaRefs>
</ds:datastoreItem>
</file>

<file path=customXml/itemProps914.xml><?xml version="1.0" encoding="utf-8"?>
<ds:datastoreItem xmlns:ds="http://schemas.openxmlformats.org/officeDocument/2006/customXml" ds:itemID="{EFBC131E-69DB-4528-9439-10D14F676021}">
  <ds:schemaRefs>
    <ds:schemaRef ds:uri="http://schemas.microsoft.com/VisualStudio/2011/storyboarding/control"/>
  </ds:schemaRefs>
</ds:datastoreItem>
</file>

<file path=customXml/itemProps915.xml><?xml version="1.0" encoding="utf-8"?>
<ds:datastoreItem xmlns:ds="http://schemas.openxmlformats.org/officeDocument/2006/customXml" ds:itemID="{21A82228-8E54-45F7-A280-0399A862E1C5}">
  <ds:schemaRefs>
    <ds:schemaRef ds:uri="http://schemas.microsoft.com/VisualStudio/2011/storyboarding/control"/>
  </ds:schemaRefs>
</ds:datastoreItem>
</file>

<file path=customXml/itemProps916.xml><?xml version="1.0" encoding="utf-8"?>
<ds:datastoreItem xmlns:ds="http://schemas.openxmlformats.org/officeDocument/2006/customXml" ds:itemID="{F9646ED7-2ED9-4168-9779-5979C194BDFB}">
  <ds:schemaRefs>
    <ds:schemaRef ds:uri="http://schemas.microsoft.com/VisualStudio/2011/storyboarding/control"/>
  </ds:schemaRefs>
</ds:datastoreItem>
</file>

<file path=customXml/itemProps917.xml><?xml version="1.0" encoding="utf-8"?>
<ds:datastoreItem xmlns:ds="http://schemas.openxmlformats.org/officeDocument/2006/customXml" ds:itemID="{361E35B1-CB72-41BC-9279-B2B98F2672FC}">
  <ds:schemaRefs>
    <ds:schemaRef ds:uri="http://schemas.microsoft.com/VisualStudio/2011/storyboarding/control"/>
  </ds:schemaRefs>
</ds:datastoreItem>
</file>

<file path=customXml/itemProps918.xml><?xml version="1.0" encoding="utf-8"?>
<ds:datastoreItem xmlns:ds="http://schemas.openxmlformats.org/officeDocument/2006/customXml" ds:itemID="{749262A5-F797-4E5C-9901-944E518D3E18}">
  <ds:schemaRefs>
    <ds:schemaRef ds:uri="http://schemas.microsoft.com/VisualStudio/2011/storyboarding/control"/>
  </ds:schemaRefs>
</ds:datastoreItem>
</file>

<file path=customXml/itemProps919.xml><?xml version="1.0" encoding="utf-8"?>
<ds:datastoreItem xmlns:ds="http://schemas.openxmlformats.org/officeDocument/2006/customXml" ds:itemID="{EB1FA403-16E7-4E89-9CAC-1C2EBB8652C0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9F4676F3-2897-4617-A007-6436C0E54A6E}">
  <ds:schemaRefs>
    <ds:schemaRef ds:uri="http://schemas.microsoft.com/VisualStudio/2011/storyboarding/control"/>
  </ds:schemaRefs>
</ds:datastoreItem>
</file>

<file path=customXml/itemProps920.xml><?xml version="1.0" encoding="utf-8"?>
<ds:datastoreItem xmlns:ds="http://schemas.openxmlformats.org/officeDocument/2006/customXml" ds:itemID="{821778D2-4EFA-4489-9AB2-2040499A033B}">
  <ds:schemaRefs>
    <ds:schemaRef ds:uri="http://schemas.microsoft.com/VisualStudio/2011/storyboarding/control"/>
  </ds:schemaRefs>
</ds:datastoreItem>
</file>

<file path=customXml/itemProps921.xml><?xml version="1.0" encoding="utf-8"?>
<ds:datastoreItem xmlns:ds="http://schemas.openxmlformats.org/officeDocument/2006/customXml" ds:itemID="{872FD27B-CD5A-4D4D-B47B-C97654FD6C3D}">
  <ds:schemaRefs>
    <ds:schemaRef ds:uri="http://schemas.microsoft.com/VisualStudio/2011/storyboarding/control"/>
  </ds:schemaRefs>
</ds:datastoreItem>
</file>

<file path=customXml/itemProps922.xml><?xml version="1.0" encoding="utf-8"?>
<ds:datastoreItem xmlns:ds="http://schemas.openxmlformats.org/officeDocument/2006/customXml" ds:itemID="{C3327C34-42F6-4872-8457-E441E7AD3B0E}">
  <ds:schemaRefs>
    <ds:schemaRef ds:uri="http://schemas.microsoft.com/VisualStudio/2011/storyboarding/control"/>
  </ds:schemaRefs>
</ds:datastoreItem>
</file>

<file path=customXml/itemProps923.xml><?xml version="1.0" encoding="utf-8"?>
<ds:datastoreItem xmlns:ds="http://schemas.openxmlformats.org/officeDocument/2006/customXml" ds:itemID="{1D6D1B82-2E39-46A3-9F24-914838DC27DC}">
  <ds:schemaRefs>
    <ds:schemaRef ds:uri="http://schemas.microsoft.com/VisualStudio/2011/storyboarding/control"/>
  </ds:schemaRefs>
</ds:datastoreItem>
</file>

<file path=customXml/itemProps924.xml><?xml version="1.0" encoding="utf-8"?>
<ds:datastoreItem xmlns:ds="http://schemas.openxmlformats.org/officeDocument/2006/customXml" ds:itemID="{9D0D7F76-1CD9-4881-BA3D-C9A196472F2E}">
  <ds:schemaRefs>
    <ds:schemaRef ds:uri="http://schemas.microsoft.com/VisualStudio/2011/storyboarding/control"/>
  </ds:schemaRefs>
</ds:datastoreItem>
</file>

<file path=customXml/itemProps925.xml><?xml version="1.0" encoding="utf-8"?>
<ds:datastoreItem xmlns:ds="http://schemas.openxmlformats.org/officeDocument/2006/customXml" ds:itemID="{902572E7-A73A-4225-B53F-79D1F60CDBB0}">
  <ds:schemaRefs>
    <ds:schemaRef ds:uri="http://schemas.microsoft.com/VisualStudio/2011/storyboarding/control"/>
  </ds:schemaRefs>
</ds:datastoreItem>
</file>

<file path=customXml/itemProps926.xml><?xml version="1.0" encoding="utf-8"?>
<ds:datastoreItem xmlns:ds="http://schemas.openxmlformats.org/officeDocument/2006/customXml" ds:itemID="{3B8C0757-E412-4B62-87B9-C81F7DAE3257}">
  <ds:schemaRefs>
    <ds:schemaRef ds:uri="http://schemas.microsoft.com/VisualStudio/2011/storyboarding/control"/>
  </ds:schemaRefs>
</ds:datastoreItem>
</file>

<file path=customXml/itemProps927.xml><?xml version="1.0" encoding="utf-8"?>
<ds:datastoreItem xmlns:ds="http://schemas.openxmlformats.org/officeDocument/2006/customXml" ds:itemID="{DF708326-1424-4BF2-914A-C5949FBE3EBD}">
  <ds:schemaRefs>
    <ds:schemaRef ds:uri="http://schemas.microsoft.com/VisualStudio/2011/storyboarding/control"/>
  </ds:schemaRefs>
</ds:datastoreItem>
</file>

<file path=customXml/itemProps928.xml><?xml version="1.0" encoding="utf-8"?>
<ds:datastoreItem xmlns:ds="http://schemas.openxmlformats.org/officeDocument/2006/customXml" ds:itemID="{AB95C225-6DBB-4675-8F3C-8FE9897E5FEC}">
  <ds:schemaRefs>
    <ds:schemaRef ds:uri="http://schemas.microsoft.com/VisualStudio/2011/storyboarding/control"/>
  </ds:schemaRefs>
</ds:datastoreItem>
</file>

<file path=customXml/itemProps929.xml><?xml version="1.0" encoding="utf-8"?>
<ds:datastoreItem xmlns:ds="http://schemas.openxmlformats.org/officeDocument/2006/customXml" ds:itemID="{ACB64077-19BC-468E-A7E2-6DD2D6582A02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CB12362E-6226-4AD6-965C-229E3F0FC95E}">
  <ds:schemaRefs>
    <ds:schemaRef ds:uri="http://schemas.microsoft.com/VisualStudio/2011/storyboarding/control"/>
  </ds:schemaRefs>
</ds:datastoreItem>
</file>

<file path=customXml/itemProps930.xml><?xml version="1.0" encoding="utf-8"?>
<ds:datastoreItem xmlns:ds="http://schemas.openxmlformats.org/officeDocument/2006/customXml" ds:itemID="{5CB22825-E6BB-44A9-B592-DC74AEBC50EC}">
  <ds:schemaRefs>
    <ds:schemaRef ds:uri="http://schemas.microsoft.com/VisualStudio/2011/storyboarding/control"/>
  </ds:schemaRefs>
</ds:datastoreItem>
</file>

<file path=customXml/itemProps931.xml><?xml version="1.0" encoding="utf-8"?>
<ds:datastoreItem xmlns:ds="http://schemas.openxmlformats.org/officeDocument/2006/customXml" ds:itemID="{E2EB1C42-DCD3-41C5-85B6-CCB1C162A8BC}">
  <ds:schemaRefs>
    <ds:schemaRef ds:uri="http://schemas.microsoft.com/VisualStudio/2011/storyboarding/control"/>
  </ds:schemaRefs>
</ds:datastoreItem>
</file>

<file path=customXml/itemProps932.xml><?xml version="1.0" encoding="utf-8"?>
<ds:datastoreItem xmlns:ds="http://schemas.openxmlformats.org/officeDocument/2006/customXml" ds:itemID="{2A9406EA-237E-42CF-B9C9-89A7818AD34F}">
  <ds:schemaRefs>
    <ds:schemaRef ds:uri="http://schemas.microsoft.com/VisualStudio/2011/storyboarding/control"/>
  </ds:schemaRefs>
</ds:datastoreItem>
</file>

<file path=customXml/itemProps933.xml><?xml version="1.0" encoding="utf-8"?>
<ds:datastoreItem xmlns:ds="http://schemas.openxmlformats.org/officeDocument/2006/customXml" ds:itemID="{5C87F90B-0A37-4F73-88C6-9AB699ACC7A9}">
  <ds:schemaRefs>
    <ds:schemaRef ds:uri="http://schemas.microsoft.com/VisualStudio/2011/storyboarding/control"/>
  </ds:schemaRefs>
</ds:datastoreItem>
</file>

<file path=customXml/itemProps934.xml><?xml version="1.0" encoding="utf-8"?>
<ds:datastoreItem xmlns:ds="http://schemas.openxmlformats.org/officeDocument/2006/customXml" ds:itemID="{0933051E-3368-4C9A-BE3B-A30AEF8D93AF}">
  <ds:schemaRefs>
    <ds:schemaRef ds:uri="http://schemas.microsoft.com/VisualStudio/2011/storyboarding/control"/>
  </ds:schemaRefs>
</ds:datastoreItem>
</file>

<file path=customXml/itemProps935.xml><?xml version="1.0" encoding="utf-8"?>
<ds:datastoreItem xmlns:ds="http://schemas.openxmlformats.org/officeDocument/2006/customXml" ds:itemID="{1B301E10-0F3F-4971-A3ED-989B827D9BA4}">
  <ds:schemaRefs>
    <ds:schemaRef ds:uri="http://schemas.microsoft.com/VisualStudio/2011/storyboarding/control"/>
  </ds:schemaRefs>
</ds:datastoreItem>
</file>

<file path=customXml/itemProps936.xml><?xml version="1.0" encoding="utf-8"?>
<ds:datastoreItem xmlns:ds="http://schemas.openxmlformats.org/officeDocument/2006/customXml" ds:itemID="{0D143262-8A86-4E14-9FA1-6E82B07AE545}">
  <ds:schemaRefs>
    <ds:schemaRef ds:uri="http://schemas.microsoft.com/VisualStudio/2011/storyboarding/control"/>
  </ds:schemaRefs>
</ds:datastoreItem>
</file>

<file path=customXml/itemProps937.xml><?xml version="1.0" encoding="utf-8"?>
<ds:datastoreItem xmlns:ds="http://schemas.openxmlformats.org/officeDocument/2006/customXml" ds:itemID="{8189AFC7-B69C-4FFE-BC9B-62048D0C9CEF}">
  <ds:schemaRefs>
    <ds:schemaRef ds:uri="http://schemas.microsoft.com/VisualStudio/2011/storyboarding/control"/>
  </ds:schemaRefs>
</ds:datastoreItem>
</file>

<file path=customXml/itemProps938.xml><?xml version="1.0" encoding="utf-8"?>
<ds:datastoreItem xmlns:ds="http://schemas.openxmlformats.org/officeDocument/2006/customXml" ds:itemID="{52BE1C25-B756-49CB-980C-8E14E02C7728}">
  <ds:schemaRefs>
    <ds:schemaRef ds:uri="http://schemas.microsoft.com/VisualStudio/2011/storyboarding/control"/>
  </ds:schemaRefs>
</ds:datastoreItem>
</file>

<file path=customXml/itemProps939.xml><?xml version="1.0" encoding="utf-8"?>
<ds:datastoreItem xmlns:ds="http://schemas.openxmlformats.org/officeDocument/2006/customXml" ds:itemID="{74DFAE2E-425A-4ADD-97DC-55E3FB9517FF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9A04D7DB-2CF5-42D6-A5A0-CCF6518677CE}">
  <ds:schemaRefs>
    <ds:schemaRef ds:uri="http://schemas.microsoft.com/VisualStudio/2011/storyboarding/control"/>
  </ds:schemaRefs>
</ds:datastoreItem>
</file>

<file path=customXml/itemProps940.xml><?xml version="1.0" encoding="utf-8"?>
<ds:datastoreItem xmlns:ds="http://schemas.openxmlformats.org/officeDocument/2006/customXml" ds:itemID="{4199D8B4-FFD5-40AA-BA99-E087E2D9970A}">
  <ds:schemaRefs>
    <ds:schemaRef ds:uri="http://schemas.microsoft.com/VisualStudio/2011/storyboarding/control"/>
  </ds:schemaRefs>
</ds:datastoreItem>
</file>

<file path=customXml/itemProps941.xml><?xml version="1.0" encoding="utf-8"?>
<ds:datastoreItem xmlns:ds="http://schemas.openxmlformats.org/officeDocument/2006/customXml" ds:itemID="{412C0C70-63AE-49E5-B164-4781D76910FE}">
  <ds:schemaRefs>
    <ds:schemaRef ds:uri="http://schemas.microsoft.com/VisualStudio/2011/storyboarding/control"/>
  </ds:schemaRefs>
</ds:datastoreItem>
</file>

<file path=customXml/itemProps942.xml><?xml version="1.0" encoding="utf-8"?>
<ds:datastoreItem xmlns:ds="http://schemas.openxmlformats.org/officeDocument/2006/customXml" ds:itemID="{54BCD70A-F10B-4637-8CA7-A14C183525CB}">
  <ds:schemaRefs>
    <ds:schemaRef ds:uri="http://schemas.microsoft.com/VisualStudio/2011/storyboarding/control"/>
  </ds:schemaRefs>
</ds:datastoreItem>
</file>

<file path=customXml/itemProps943.xml><?xml version="1.0" encoding="utf-8"?>
<ds:datastoreItem xmlns:ds="http://schemas.openxmlformats.org/officeDocument/2006/customXml" ds:itemID="{DB5C1408-BCAA-46E0-8A0D-F08F9C827C1C}">
  <ds:schemaRefs>
    <ds:schemaRef ds:uri="http://schemas.microsoft.com/VisualStudio/2011/storyboarding/control"/>
  </ds:schemaRefs>
</ds:datastoreItem>
</file>

<file path=customXml/itemProps944.xml><?xml version="1.0" encoding="utf-8"?>
<ds:datastoreItem xmlns:ds="http://schemas.openxmlformats.org/officeDocument/2006/customXml" ds:itemID="{BDBF1724-3D2F-4992-BED9-B9DDCEBE4DF7}">
  <ds:schemaRefs>
    <ds:schemaRef ds:uri="http://schemas.microsoft.com/VisualStudio/2011/storyboarding/control"/>
  </ds:schemaRefs>
</ds:datastoreItem>
</file>

<file path=customXml/itemProps945.xml><?xml version="1.0" encoding="utf-8"?>
<ds:datastoreItem xmlns:ds="http://schemas.openxmlformats.org/officeDocument/2006/customXml" ds:itemID="{E227759C-9F35-4496-9D04-EA9BA510D82F}">
  <ds:schemaRefs>
    <ds:schemaRef ds:uri="http://schemas.microsoft.com/VisualStudio/2011/storyboarding/control"/>
  </ds:schemaRefs>
</ds:datastoreItem>
</file>

<file path=customXml/itemProps946.xml><?xml version="1.0" encoding="utf-8"?>
<ds:datastoreItem xmlns:ds="http://schemas.openxmlformats.org/officeDocument/2006/customXml" ds:itemID="{1917A780-DBFF-4111-9949-70B71C700DB4}">
  <ds:schemaRefs>
    <ds:schemaRef ds:uri="http://schemas.microsoft.com/VisualStudio/2011/storyboarding/control"/>
  </ds:schemaRefs>
</ds:datastoreItem>
</file>

<file path=customXml/itemProps947.xml><?xml version="1.0" encoding="utf-8"?>
<ds:datastoreItem xmlns:ds="http://schemas.openxmlformats.org/officeDocument/2006/customXml" ds:itemID="{942B86BF-9687-4E7A-AFC5-A7FD97D90520}">
  <ds:schemaRefs>
    <ds:schemaRef ds:uri="http://schemas.microsoft.com/VisualStudio/2011/storyboarding/control"/>
  </ds:schemaRefs>
</ds:datastoreItem>
</file>

<file path=customXml/itemProps948.xml><?xml version="1.0" encoding="utf-8"?>
<ds:datastoreItem xmlns:ds="http://schemas.openxmlformats.org/officeDocument/2006/customXml" ds:itemID="{8600BE44-B769-4B84-A895-8EF80EEE9725}">
  <ds:schemaRefs>
    <ds:schemaRef ds:uri="http://schemas.microsoft.com/VisualStudio/2011/storyboarding/control"/>
  </ds:schemaRefs>
</ds:datastoreItem>
</file>

<file path=customXml/itemProps949.xml><?xml version="1.0" encoding="utf-8"?>
<ds:datastoreItem xmlns:ds="http://schemas.openxmlformats.org/officeDocument/2006/customXml" ds:itemID="{3D4432A5-D834-45BF-A060-842647EF731E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C96044C8-C967-4C30-BCF7-932CF6B62042}">
  <ds:schemaRefs>
    <ds:schemaRef ds:uri="http://schemas.microsoft.com/VisualStudio/2011/storyboarding/control"/>
  </ds:schemaRefs>
</ds:datastoreItem>
</file>

<file path=customXml/itemProps950.xml><?xml version="1.0" encoding="utf-8"?>
<ds:datastoreItem xmlns:ds="http://schemas.openxmlformats.org/officeDocument/2006/customXml" ds:itemID="{889E1DA8-A3EC-4435-8CB7-DAA37D480130}">
  <ds:schemaRefs>
    <ds:schemaRef ds:uri="http://schemas.microsoft.com/VisualStudio/2011/storyboarding/control"/>
  </ds:schemaRefs>
</ds:datastoreItem>
</file>

<file path=customXml/itemProps951.xml><?xml version="1.0" encoding="utf-8"?>
<ds:datastoreItem xmlns:ds="http://schemas.openxmlformats.org/officeDocument/2006/customXml" ds:itemID="{D147094C-B927-4ECF-AB48-B6318DCD8C7D}">
  <ds:schemaRefs>
    <ds:schemaRef ds:uri="http://schemas.microsoft.com/VisualStudio/2011/storyboarding/control"/>
  </ds:schemaRefs>
</ds:datastoreItem>
</file>

<file path=customXml/itemProps952.xml><?xml version="1.0" encoding="utf-8"?>
<ds:datastoreItem xmlns:ds="http://schemas.openxmlformats.org/officeDocument/2006/customXml" ds:itemID="{145EDC2A-DB67-4F81-A6EF-A81EC03B14A5}">
  <ds:schemaRefs>
    <ds:schemaRef ds:uri="http://schemas.microsoft.com/VisualStudio/2011/storyboarding/control"/>
  </ds:schemaRefs>
</ds:datastoreItem>
</file>

<file path=customXml/itemProps953.xml><?xml version="1.0" encoding="utf-8"?>
<ds:datastoreItem xmlns:ds="http://schemas.openxmlformats.org/officeDocument/2006/customXml" ds:itemID="{0F624FEB-0E28-4C65-BEE4-F839411F1BCB}">
  <ds:schemaRefs>
    <ds:schemaRef ds:uri="http://schemas.microsoft.com/VisualStudio/2011/storyboarding/control"/>
  </ds:schemaRefs>
</ds:datastoreItem>
</file>

<file path=customXml/itemProps954.xml><?xml version="1.0" encoding="utf-8"?>
<ds:datastoreItem xmlns:ds="http://schemas.openxmlformats.org/officeDocument/2006/customXml" ds:itemID="{E0FF468F-7136-4499-905B-AD8CF8497A77}">
  <ds:schemaRefs>
    <ds:schemaRef ds:uri="http://schemas.microsoft.com/VisualStudio/2011/storyboarding/control"/>
  </ds:schemaRefs>
</ds:datastoreItem>
</file>

<file path=customXml/itemProps955.xml><?xml version="1.0" encoding="utf-8"?>
<ds:datastoreItem xmlns:ds="http://schemas.openxmlformats.org/officeDocument/2006/customXml" ds:itemID="{9BA73D81-5E89-4027-A374-79D929370235}">
  <ds:schemaRefs>
    <ds:schemaRef ds:uri="http://schemas.microsoft.com/VisualStudio/2011/storyboarding/control"/>
  </ds:schemaRefs>
</ds:datastoreItem>
</file>

<file path=customXml/itemProps956.xml><?xml version="1.0" encoding="utf-8"?>
<ds:datastoreItem xmlns:ds="http://schemas.openxmlformats.org/officeDocument/2006/customXml" ds:itemID="{386B33FB-F251-4B96-925E-D9AA5DFD1E01}">
  <ds:schemaRefs>
    <ds:schemaRef ds:uri="http://schemas.microsoft.com/VisualStudio/2011/storyboarding/control"/>
  </ds:schemaRefs>
</ds:datastoreItem>
</file>

<file path=customXml/itemProps957.xml><?xml version="1.0" encoding="utf-8"?>
<ds:datastoreItem xmlns:ds="http://schemas.openxmlformats.org/officeDocument/2006/customXml" ds:itemID="{F359DC1C-2F8E-4EFC-945F-C6A7D7FD9AE5}">
  <ds:schemaRefs>
    <ds:schemaRef ds:uri="http://schemas.microsoft.com/VisualStudio/2011/storyboarding/control"/>
  </ds:schemaRefs>
</ds:datastoreItem>
</file>

<file path=customXml/itemProps958.xml><?xml version="1.0" encoding="utf-8"?>
<ds:datastoreItem xmlns:ds="http://schemas.openxmlformats.org/officeDocument/2006/customXml" ds:itemID="{08BA2E66-27B4-4AAE-80D0-9540385E1D0E}">
  <ds:schemaRefs>
    <ds:schemaRef ds:uri="http://schemas.microsoft.com/VisualStudio/2011/storyboarding/control"/>
  </ds:schemaRefs>
</ds:datastoreItem>
</file>

<file path=customXml/itemProps959.xml><?xml version="1.0" encoding="utf-8"?>
<ds:datastoreItem xmlns:ds="http://schemas.openxmlformats.org/officeDocument/2006/customXml" ds:itemID="{D42CE5E0-1ADB-45FF-AA49-11DC12FDC28E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87C28A98-43F0-4BE1-B7E4-5315DB397898}">
  <ds:schemaRefs>
    <ds:schemaRef ds:uri="http://schemas.microsoft.com/VisualStudio/2011/storyboarding/control"/>
  </ds:schemaRefs>
</ds:datastoreItem>
</file>

<file path=customXml/itemProps960.xml><?xml version="1.0" encoding="utf-8"?>
<ds:datastoreItem xmlns:ds="http://schemas.openxmlformats.org/officeDocument/2006/customXml" ds:itemID="{3132CBA6-16CE-45BB-AE3C-7A6E099023B1}">
  <ds:schemaRefs>
    <ds:schemaRef ds:uri="http://schemas.microsoft.com/VisualStudio/2011/storyboarding/control"/>
  </ds:schemaRefs>
</ds:datastoreItem>
</file>

<file path=customXml/itemProps961.xml><?xml version="1.0" encoding="utf-8"?>
<ds:datastoreItem xmlns:ds="http://schemas.openxmlformats.org/officeDocument/2006/customXml" ds:itemID="{CE6F4929-2C9B-4BBE-9074-E386EDE89928}">
  <ds:schemaRefs>
    <ds:schemaRef ds:uri="http://schemas.microsoft.com/VisualStudio/2011/storyboarding/control"/>
  </ds:schemaRefs>
</ds:datastoreItem>
</file>

<file path=customXml/itemProps962.xml><?xml version="1.0" encoding="utf-8"?>
<ds:datastoreItem xmlns:ds="http://schemas.openxmlformats.org/officeDocument/2006/customXml" ds:itemID="{225236EA-2D9A-45A4-B951-D51CB404471E}">
  <ds:schemaRefs>
    <ds:schemaRef ds:uri="http://schemas.microsoft.com/VisualStudio/2011/storyboarding/control"/>
  </ds:schemaRefs>
</ds:datastoreItem>
</file>

<file path=customXml/itemProps963.xml><?xml version="1.0" encoding="utf-8"?>
<ds:datastoreItem xmlns:ds="http://schemas.openxmlformats.org/officeDocument/2006/customXml" ds:itemID="{69C8CE57-0602-4237-B138-0AA1177EDBA5}">
  <ds:schemaRefs>
    <ds:schemaRef ds:uri="http://schemas.microsoft.com/VisualStudio/2011/storyboarding/control"/>
  </ds:schemaRefs>
</ds:datastoreItem>
</file>

<file path=customXml/itemProps964.xml><?xml version="1.0" encoding="utf-8"?>
<ds:datastoreItem xmlns:ds="http://schemas.openxmlformats.org/officeDocument/2006/customXml" ds:itemID="{87FDDCCF-8E6B-40AC-AADC-BA8F0A7C788A}">
  <ds:schemaRefs>
    <ds:schemaRef ds:uri="http://schemas.microsoft.com/VisualStudio/2011/storyboarding/control"/>
  </ds:schemaRefs>
</ds:datastoreItem>
</file>

<file path=customXml/itemProps965.xml><?xml version="1.0" encoding="utf-8"?>
<ds:datastoreItem xmlns:ds="http://schemas.openxmlformats.org/officeDocument/2006/customXml" ds:itemID="{E1D063F8-A6FC-4579-B6A6-D3680D142E74}">
  <ds:schemaRefs>
    <ds:schemaRef ds:uri="http://schemas.microsoft.com/VisualStudio/2011/storyboarding/control"/>
  </ds:schemaRefs>
</ds:datastoreItem>
</file>

<file path=customXml/itemProps966.xml><?xml version="1.0" encoding="utf-8"?>
<ds:datastoreItem xmlns:ds="http://schemas.openxmlformats.org/officeDocument/2006/customXml" ds:itemID="{BE914D07-F71F-41DC-A017-B9DC1FF8D511}">
  <ds:schemaRefs>
    <ds:schemaRef ds:uri="http://schemas.microsoft.com/VisualStudio/2011/storyboarding/control"/>
  </ds:schemaRefs>
</ds:datastoreItem>
</file>

<file path=customXml/itemProps967.xml><?xml version="1.0" encoding="utf-8"?>
<ds:datastoreItem xmlns:ds="http://schemas.openxmlformats.org/officeDocument/2006/customXml" ds:itemID="{EDD73D80-2E83-4102-BC56-9EB2E7D35470}">
  <ds:schemaRefs>
    <ds:schemaRef ds:uri="http://schemas.microsoft.com/VisualStudio/2011/storyboarding/control"/>
  </ds:schemaRefs>
</ds:datastoreItem>
</file>

<file path=customXml/itemProps968.xml><?xml version="1.0" encoding="utf-8"?>
<ds:datastoreItem xmlns:ds="http://schemas.openxmlformats.org/officeDocument/2006/customXml" ds:itemID="{B85407B8-0B54-421F-9A5C-79150A53550F}">
  <ds:schemaRefs>
    <ds:schemaRef ds:uri="http://schemas.microsoft.com/VisualStudio/2011/storyboarding/control"/>
  </ds:schemaRefs>
</ds:datastoreItem>
</file>

<file path=customXml/itemProps969.xml><?xml version="1.0" encoding="utf-8"?>
<ds:datastoreItem xmlns:ds="http://schemas.openxmlformats.org/officeDocument/2006/customXml" ds:itemID="{28A9B4BC-ABAB-462E-B002-D6222A0F7B67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F19F3C1B-8BA9-4741-9B0D-F8EACFF19467}">
  <ds:schemaRefs>
    <ds:schemaRef ds:uri="http://schemas.microsoft.com/VisualStudio/2011/storyboarding/control"/>
  </ds:schemaRefs>
</ds:datastoreItem>
</file>

<file path=customXml/itemProps970.xml><?xml version="1.0" encoding="utf-8"?>
<ds:datastoreItem xmlns:ds="http://schemas.openxmlformats.org/officeDocument/2006/customXml" ds:itemID="{01AF99FF-FB0A-492B-B249-961CD87CEE92}">
  <ds:schemaRefs>
    <ds:schemaRef ds:uri="http://schemas.microsoft.com/VisualStudio/2011/storyboarding/control"/>
  </ds:schemaRefs>
</ds:datastoreItem>
</file>

<file path=customXml/itemProps971.xml><?xml version="1.0" encoding="utf-8"?>
<ds:datastoreItem xmlns:ds="http://schemas.openxmlformats.org/officeDocument/2006/customXml" ds:itemID="{7B4AA6C2-2FBA-4AAE-9D22-617BECE0835B}">
  <ds:schemaRefs>
    <ds:schemaRef ds:uri="http://schemas.microsoft.com/VisualStudio/2011/storyboarding/control"/>
  </ds:schemaRefs>
</ds:datastoreItem>
</file>

<file path=customXml/itemProps972.xml><?xml version="1.0" encoding="utf-8"?>
<ds:datastoreItem xmlns:ds="http://schemas.openxmlformats.org/officeDocument/2006/customXml" ds:itemID="{A42761C5-17E2-4BD9-BA8D-662FA1F53E1A}">
  <ds:schemaRefs>
    <ds:schemaRef ds:uri="http://schemas.microsoft.com/VisualStudio/2011/storyboarding/control"/>
  </ds:schemaRefs>
</ds:datastoreItem>
</file>

<file path=customXml/itemProps973.xml><?xml version="1.0" encoding="utf-8"?>
<ds:datastoreItem xmlns:ds="http://schemas.openxmlformats.org/officeDocument/2006/customXml" ds:itemID="{161C4112-B4B8-4BB3-B4B8-C230E2B09006}">
  <ds:schemaRefs>
    <ds:schemaRef ds:uri="http://schemas.microsoft.com/VisualStudio/2011/storyboarding/control"/>
  </ds:schemaRefs>
</ds:datastoreItem>
</file>

<file path=customXml/itemProps974.xml><?xml version="1.0" encoding="utf-8"?>
<ds:datastoreItem xmlns:ds="http://schemas.openxmlformats.org/officeDocument/2006/customXml" ds:itemID="{B6074E2C-C64B-4555-8DF2-49B0F36A7A5A}">
  <ds:schemaRefs>
    <ds:schemaRef ds:uri="http://schemas.microsoft.com/VisualStudio/2011/storyboarding/control"/>
  </ds:schemaRefs>
</ds:datastoreItem>
</file>

<file path=customXml/itemProps975.xml><?xml version="1.0" encoding="utf-8"?>
<ds:datastoreItem xmlns:ds="http://schemas.openxmlformats.org/officeDocument/2006/customXml" ds:itemID="{A63B03BB-D590-4167-80EC-F6FB077F5C7D}">
  <ds:schemaRefs>
    <ds:schemaRef ds:uri="http://schemas.microsoft.com/VisualStudio/2011/storyboarding/control"/>
  </ds:schemaRefs>
</ds:datastoreItem>
</file>

<file path=customXml/itemProps976.xml><?xml version="1.0" encoding="utf-8"?>
<ds:datastoreItem xmlns:ds="http://schemas.openxmlformats.org/officeDocument/2006/customXml" ds:itemID="{0A2C2C19-0C26-4C0D-91A8-2B3ACA60225C}">
  <ds:schemaRefs>
    <ds:schemaRef ds:uri="http://schemas.microsoft.com/VisualStudio/2011/storyboarding/control"/>
  </ds:schemaRefs>
</ds:datastoreItem>
</file>

<file path=customXml/itemProps977.xml><?xml version="1.0" encoding="utf-8"?>
<ds:datastoreItem xmlns:ds="http://schemas.openxmlformats.org/officeDocument/2006/customXml" ds:itemID="{1231195D-B830-403A-ACC1-82D3109D8E20}">
  <ds:schemaRefs>
    <ds:schemaRef ds:uri="http://schemas.microsoft.com/VisualStudio/2011/storyboarding/control"/>
  </ds:schemaRefs>
</ds:datastoreItem>
</file>

<file path=customXml/itemProps978.xml><?xml version="1.0" encoding="utf-8"?>
<ds:datastoreItem xmlns:ds="http://schemas.openxmlformats.org/officeDocument/2006/customXml" ds:itemID="{CC997D6A-F615-46BA-9CA2-5650044D3264}">
  <ds:schemaRefs>
    <ds:schemaRef ds:uri="http://schemas.microsoft.com/VisualStudio/2011/storyboarding/control"/>
  </ds:schemaRefs>
</ds:datastoreItem>
</file>

<file path=customXml/itemProps979.xml><?xml version="1.0" encoding="utf-8"?>
<ds:datastoreItem xmlns:ds="http://schemas.openxmlformats.org/officeDocument/2006/customXml" ds:itemID="{CD999706-11E3-45E0-864B-23600337298A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DC0DBCD0-C5D8-4011-BD1C-08E27E0CEE94}">
  <ds:schemaRefs>
    <ds:schemaRef ds:uri="http://schemas.microsoft.com/VisualStudio/2011/storyboarding/control"/>
  </ds:schemaRefs>
</ds:datastoreItem>
</file>

<file path=customXml/itemProps980.xml><?xml version="1.0" encoding="utf-8"?>
<ds:datastoreItem xmlns:ds="http://schemas.openxmlformats.org/officeDocument/2006/customXml" ds:itemID="{1D63AE18-9D08-4215-AF8E-6480BAFBA3F6}">
  <ds:schemaRefs>
    <ds:schemaRef ds:uri="http://schemas.microsoft.com/VisualStudio/2011/storyboarding/control"/>
  </ds:schemaRefs>
</ds:datastoreItem>
</file>

<file path=customXml/itemProps981.xml><?xml version="1.0" encoding="utf-8"?>
<ds:datastoreItem xmlns:ds="http://schemas.openxmlformats.org/officeDocument/2006/customXml" ds:itemID="{41EC76C1-D0D2-4202-AF1F-2586AA0D0926}">
  <ds:schemaRefs>
    <ds:schemaRef ds:uri="http://schemas.microsoft.com/VisualStudio/2011/storyboarding/control"/>
  </ds:schemaRefs>
</ds:datastoreItem>
</file>

<file path=customXml/itemProps982.xml><?xml version="1.0" encoding="utf-8"?>
<ds:datastoreItem xmlns:ds="http://schemas.openxmlformats.org/officeDocument/2006/customXml" ds:itemID="{13965821-8F98-4118-99B3-A3774158196B}">
  <ds:schemaRefs>
    <ds:schemaRef ds:uri="http://schemas.microsoft.com/VisualStudio/2011/storyboarding/control"/>
  </ds:schemaRefs>
</ds:datastoreItem>
</file>

<file path=customXml/itemProps983.xml><?xml version="1.0" encoding="utf-8"?>
<ds:datastoreItem xmlns:ds="http://schemas.openxmlformats.org/officeDocument/2006/customXml" ds:itemID="{434CCE68-CEE0-4A9A-8A83-3E1144A996A0}">
  <ds:schemaRefs>
    <ds:schemaRef ds:uri="http://schemas.microsoft.com/VisualStudio/2011/storyboarding/control"/>
  </ds:schemaRefs>
</ds:datastoreItem>
</file>

<file path=customXml/itemProps984.xml><?xml version="1.0" encoding="utf-8"?>
<ds:datastoreItem xmlns:ds="http://schemas.openxmlformats.org/officeDocument/2006/customXml" ds:itemID="{1BE1DDF7-A5F0-4933-9237-B25033F6CA8F}">
  <ds:schemaRefs>
    <ds:schemaRef ds:uri="http://schemas.microsoft.com/VisualStudio/2011/storyboarding/control"/>
  </ds:schemaRefs>
</ds:datastoreItem>
</file>

<file path=customXml/itemProps985.xml><?xml version="1.0" encoding="utf-8"?>
<ds:datastoreItem xmlns:ds="http://schemas.openxmlformats.org/officeDocument/2006/customXml" ds:itemID="{C621B08C-3956-4669-90A8-97CDD4471E47}">
  <ds:schemaRefs>
    <ds:schemaRef ds:uri="http://schemas.microsoft.com/VisualStudio/2011/storyboarding/control"/>
  </ds:schemaRefs>
</ds:datastoreItem>
</file>

<file path=customXml/itemProps986.xml><?xml version="1.0" encoding="utf-8"?>
<ds:datastoreItem xmlns:ds="http://schemas.openxmlformats.org/officeDocument/2006/customXml" ds:itemID="{FA0F2FD8-8178-449C-9755-454829C5C63D}">
  <ds:schemaRefs>
    <ds:schemaRef ds:uri="http://schemas.microsoft.com/VisualStudio/2011/storyboarding/control"/>
  </ds:schemaRefs>
</ds:datastoreItem>
</file>

<file path=customXml/itemProps987.xml><?xml version="1.0" encoding="utf-8"?>
<ds:datastoreItem xmlns:ds="http://schemas.openxmlformats.org/officeDocument/2006/customXml" ds:itemID="{CC82565B-0C3B-434A-B16F-7204995CB9B3}">
  <ds:schemaRefs>
    <ds:schemaRef ds:uri="http://schemas.microsoft.com/VisualStudio/2011/storyboarding/control"/>
  </ds:schemaRefs>
</ds:datastoreItem>
</file>

<file path=customXml/itemProps988.xml><?xml version="1.0" encoding="utf-8"?>
<ds:datastoreItem xmlns:ds="http://schemas.openxmlformats.org/officeDocument/2006/customXml" ds:itemID="{7E928CA0-5A12-4E1A-A6AD-CF4E1949FDA7}">
  <ds:schemaRefs>
    <ds:schemaRef ds:uri="http://schemas.microsoft.com/VisualStudio/2011/storyboarding/control"/>
  </ds:schemaRefs>
</ds:datastoreItem>
</file>

<file path=customXml/itemProps989.xml><?xml version="1.0" encoding="utf-8"?>
<ds:datastoreItem xmlns:ds="http://schemas.openxmlformats.org/officeDocument/2006/customXml" ds:itemID="{DEEE914E-AA68-4D6B-91D3-C60F10AC6226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04DA3D85-606D-4B21-8D55-8633798291FC}">
  <ds:schemaRefs>
    <ds:schemaRef ds:uri="http://schemas.microsoft.com/VisualStudio/2011/storyboarding/control"/>
  </ds:schemaRefs>
</ds:datastoreItem>
</file>

<file path=customXml/itemProps990.xml><?xml version="1.0" encoding="utf-8"?>
<ds:datastoreItem xmlns:ds="http://schemas.openxmlformats.org/officeDocument/2006/customXml" ds:itemID="{00D8DFE5-86D4-431B-A300-25EBEDB74A51}">
  <ds:schemaRefs>
    <ds:schemaRef ds:uri="http://schemas.microsoft.com/VisualStudio/2011/storyboarding/control"/>
  </ds:schemaRefs>
</ds:datastoreItem>
</file>

<file path=customXml/itemProps991.xml><?xml version="1.0" encoding="utf-8"?>
<ds:datastoreItem xmlns:ds="http://schemas.openxmlformats.org/officeDocument/2006/customXml" ds:itemID="{70DC9571-ED38-46AD-887D-02448E40C58B}">
  <ds:schemaRefs>
    <ds:schemaRef ds:uri="http://schemas.microsoft.com/VisualStudio/2011/storyboarding/control"/>
  </ds:schemaRefs>
</ds:datastoreItem>
</file>

<file path=customXml/itemProps992.xml><?xml version="1.0" encoding="utf-8"?>
<ds:datastoreItem xmlns:ds="http://schemas.openxmlformats.org/officeDocument/2006/customXml" ds:itemID="{B7BC749C-57DA-4BEB-B33D-BD5715252E94}">
  <ds:schemaRefs>
    <ds:schemaRef ds:uri="http://schemas.microsoft.com/VisualStudio/2011/storyboarding/control"/>
  </ds:schemaRefs>
</ds:datastoreItem>
</file>

<file path=customXml/itemProps993.xml><?xml version="1.0" encoding="utf-8"?>
<ds:datastoreItem xmlns:ds="http://schemas.openxmlformats.org/officeDocument/2006/customXml" ds:itemID="{0DBE6740-F3A3-4331-A9A6-AF0F519793B3}">
  <ds:schemaRefs>
    <ds:schemaRef ds:uri="http://schemas.microsoft.com/VisualStudio/2011/storyboarding/control"/>
  </ds:schemaRefs>
</ds:datastoreItem>
</file>

<file path=customXml/itemProps994.xml><?xml version="1.0" encoding="utf-8"?>
<ds:datastoreItem xmlns:ds="http://schemas.openxmlformats.org/officeDocument/2006/customXml" ds:itemID="{F0DF7C23-200F-4633-A2A5-F9E019F7B734}">
  <ds:schemaRefs>
    <ds:schemaRef ds:uri="http://schemas.microsoft.com/VisualStudio/2011/storyboarding/control"/>
  </ds:schemaRefs>
</ds:datastoreItem>
</file>

<file path=customXml/itemProps995.xml><?xml version="1.0" encoding="utf-8"?>
<ds:datastoreItem xmlns:ds="http://schemas.openxmlformats.org/officeDocument/2006/customXml" ds:itemID="{A7814F70-CB4E-4EDC-9249-C2CAF0EA3DA5}">
  <ds:schemaRefs>
    <ds:schemaRef ds:uri="http://schemas.microsoft.com/VisualStudio/2011/storyboarding/control"/>
  </ds:schemaRefs>
</ds:datastoreItem>
</file>

<file path=customXml/itemProps996.xml><?xml version="1.0" encoding="utf-8"?>
<ds:datastoreItem xmlns:ds="http://schemas.openxmlformats.org/officeDocument/2006/customXml" ds:itemID="{F0066921-3453-4F8A-A8CB-E230A20B305F}">
  <ds:schemaRefs>
    <ds:schemaRef ds:uri="http://schemas.microsoft.com/VisualStudio/2011/storyboarding/control"/>
  </ds:schemaRefs>
</ds:datastoreItem>
</file>

<file path=customXml/itemProps997.xml><?xml version="1.0" encoding="utf-8"?>
<ds:datastoreItem xmlns:ds="http://schemas.openxmlformats.org/officeDocument/2006/customXml" ds:itemID="{47717B04-625B-48BD-A402-77A980567425}">
  <ds:schemaRefs>
    <ds:schemaRef ds:uri="http://schemas.microsoft.com/VisualStudio/2011/storyboarding/control"/>
  </ds:schemaRefs>
</ds:datastoreItem>
</file>

<file path=customXml/itemProps998.xml><?xml version="1.0" encoding="utf-8"?>
<ds:datastoreItem xmlns:ds="http://schemas.openxmlformats.org/officeDocument/2006/customXml" ds:itemID="{9ADB7F45-79EA-4F14-9DFC-78BB5AFEA1DD}">
  <ds:schemaRefs>
    <ds:schemaRef ds:uri="http://schemas.microsoft.com/VisualStudio/2011/storyboarding/control"/>
  </ds:schemaRefs>
</ds:datastoreItem>
</file>

<file path=customXml/itemProps999.xml><?xml version="1.0" encoding="utf-8"?>
<ds:datastoreItem xmlns:ds="http://schemas.openxmlformats.org/officeDocument/2006/customXml" ds:itemID="{9E89BF85-9C3B-4447-B4BB-539A887D8DB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97667</TotalTime>
  <Words>6834</Words>
  <Application>Microsoft Office PowerPoint</Application>
  <PresentationFormat>宽屏</PresentationFormat>
  <Paragraphs>2192</Paragraphs>
  <Slides>137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137</vt:i4>
      </vt:variant>
    </vt:vector>
  </HeadingPairs>
  <TitlesOfParts>
    <vt:vector size="148" baseType="lpstr">
      <vt:lpstr>Arial Unicode MS</vt:lpstr>
      <vt:lpstr>Segoe</vt:lpstr>
      <vt:lpstr>宋体</vt:lpstr>
      <vt:lpstr>微软雅黑</vt:lpstr>
      <vt:lpstr>Arial</vt:lpstr>
      <vt:lpstr>Calibri</vt:lpstr>
      <vt:lpstr>Calibri Light</vt:lpstr>
      <vt:lpstr>Colonna MT</vt:lpstr>
      <vt:lpstr>Segoe UI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独立登录界面（单机）</vt:lpstr>
      <vt:lpstr>独立登录界面（单机）</vt:lpstr>
      <vt:lpstr>独立登录界面（单机）</vt:lpstr>
      <vt:lpstr>独立登录界面（单机）</vt:lpstr>
      <vt:lpstr>独立登录界面（单机）</vt:lpstr>
      <vt:lpstr>独立登录界面（单机）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导航区功能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TestStep配置区</vt:lpstr>
      <vt:lpstr>测试配置</vt:lpstr>
      <vt:lpstr>测试环境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校准流程</vt:lpstr>
      <vt:lpstr>Na cal</vt:lpstr>
      <vt:lpstr>校准流程</vt:lpstr>
      <vt:lpstr>Na cal</vt:lpstr>
      <vt:lpstr>cal</vt:lpstr>
      <vt:lpstr>Load</vt:lpstr>
      <vt:lpstr>PowerPoint 演示文稿</vt:lpstr>
      <vt:lpstr>PowerPoint 演示文稿</vt:lpstr>
      <vt:lpstr>PowerPoint 演示文稿</vt:lpstr>
      <vt:lpstr>校准-final</vt:lpstr>
      <vt:lpstr>Load-final</vt:lpstr>
      <vt:lpstr>TestStep call</vt:lpstr>
      <vt:lpstr>网络分析仪校准逻辑</vt:lpstr>
      <vt:lpstr>网络分析仪校准后逻辑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本地设置和校准界面</vt:lpstr>
      <vt:lpstr>网络分析仪的各个测试步骤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互调问题</vt:lpstr>
      <vt:lpstr>PowerPoint 演示文稿</vt:lpstr>
      <vt:lpstr>PowerPoint 演示文稿</vt:lpstr>
      <vt:lpstr>ATE框架的目的和要求</vt:lpstr>
      <vt:lpstr>ATE框架功能模块</vt:lpstr>
      <vt:lpstr>测试方案数据</vt:lpstr>
      <vt:lpstr>原有测试结果类型</vt:lpstr>
      <vt:lpstr>新的测试结果类型</vt:lpstr>
      <vt:lpstr>单点测试结果类型</vt:lpstr>
      <vt:lpstr>测试结果</vt:lpstr>
      <vt:lpstr>测试步骤</vt:lpstr>
      <vt:lpstr>测试序列功能</vt:lpstr>
      <vt:lpstr>PowerPoint 演示文稿</vt:lpstr>
      <vt:lpstr>PowerPoint 演示文稿</vt:lpstr>
      <vt:lpstr>PowerPoint 演示文稿</vt:lpstr>
      <vt:lpstr>PowerPoint 演示文稿</vt:lpstr>
      <vt:lpstr>连接步骤的改造</vt:lpstr>
      <vt:lpstr>测试流程控制部分</vt:lpstr>
      <vt:lpstr>数据呈现附件</vt:lpstr>
      <vt:lpstr>PowerPoint 演示文稿</vt:lpstr>
      <vt:lpstr>PowerPoint 演示文稿</vt:lpstr>
      <vt:lpstr>脉冲S参数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Kindom</dc:creator>
  <cp:lastModifiedBy>WangFan</cp:lastModifiedBy>
  <cp:revision>545</cp:revision>
  <dcterms:created xsi:type="dcterms:W3CDTF">2016-12-20T04:59:07Z</dcterms:created>
  <dcterms:modified xsi:type="dcterms:W3CDTF">2018-12-28T01:17:15Z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